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8"/>
  </p:notesMasterIdLst>
  <p:sldIdLst>
    <p:sldId id="306" r:id="rId5"/>
    <p:sldId id="307" r:id="rId6"/>
    <p:sldId id="314" r:id="rId7"/>
    <p:sldId id="308" r:id="rId8"/>
    <p:sldId id="309" r:id="rId9"/>
    <p:sldId id="294" r:id="rId10"/>
    <p:sldId id="295" r:id="rId11"/>
    <p:sldId id="315" r:id="rId12"/>
    <p:sldId id="316" r:id="rId13"/>
    <p:sldId id="317" r:id="rId14"/>
    <p:sldId id="310" r:id="rId15"/>
    <p:sldId id="318" r:id="rId16"/>
    <p:sldId id="319" r:id="rId17"/>
    <p:sldId id="320" r:id="rId18"/>
    <p:sldId id="321" r:id="rId19"/>
    <p:sldId id="322" r:id="rId20"/>
    <p:sldId id="323" r:id="rId21"/>
    <p:sldId id="324" r:id="rId22"/>
    <p:sldId id="325" r:id="rId23"/>
    <p:sldId id="326" r:id="rId24"/>
    <p:sldId id="327" r:id="rId25"/>
    <p:sldId id="328" r:id="rId26"/>
    <p:sldId id="31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84967" autoAdjust="0"/>
  </p:normalViewPr>
  <p:slideViewPr>
    <p:cSldViewPr snapToGrid="0">
      <p:cViewPr varScale="1">
        <p:scale>
          <a:sx n="78" d="100"/>
          <a:sy n="78" d="100"/>
        </p:scale>
        <p:origin x="82" y="16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7929DC-44D8-415B-A575-81D7C312A240}" type="doc">
      <dgm:prSet loTypeId="urn:microsoft.com/office/officeart/2018/layout/CircleProcess" loCatId="simpleprocesssa" qsTypeId="urn:microsoft.com/office/officeart/2005/8/quickstyle/simple1" qsCatId="simple" csTypeId="urn:microsoft.com/office/officeart/2005/8/colors/colorful5" csCatId="colorful" phldr="1"/>
      <dgm:spPr/>
      <dgm:t>
        <a:bodyPr/>
        <a:lstStyle/>
        <a:p>
          <a:endParaRPr lang="en-US"/>
        </a:p>
      </dgm:t>
    </dgm:pt>
    <dgm:pt modelId="{BB1A0A59-BCF9-4043-AD56-5EFE5016AB92}">
      <dgm:prSet/>
      <dgm:spPr/>
      <dgm:t>
        <a:bodyPr/>
        <a:lstStyle/>
        <a:p>
          <a:r>
            <a:rPr lang="en-IN"/>
            <a:t>In our Proposed system, Student should be login with his credentials.</a:t>
          </a:r>
          <a:endParaRPr lang="en-US"/>
        </a:p>
      </dgm:t>
    </dgm:pt>
    <dgm:pt modelId="{0C10F8F1-9853-40D0-823A-C8ADE62E75D1}" type="parTrans" cxnId="{C96231B5-5BA7-4A6A-8CD8-1D73017C767C}">
      <dgm:prSet/>
      <dgm:spPr/>
      <dgm:t>
        <a:bodyPr/>
        <a:lstStyle/>
        <a:p>
          <a:endParaRPr lang="en-US"/>
        </a:p>
      </dgm:t>
    </dgm:pt>
    <dgm:pt modelId="{75ACCB68-8BD7-4E91-9FDF-6FC85DAB939C}" type="sibTrans" cxnId="{C96231B5-5BA7-4A6A-8CD8-1D73017C767C}">
      <dgm:prSet/>
      <dgm:spPr/>
      <dgm:t>
        <a:bodyPr/>
        <a:lstStyle/>
        <a:p>
          <a:endParaRPr lang="en-US"/>
        </a:p>
      </dgm:t>
    </dgm:pt>
    <dgm:pt modelId="{21463B67-3B31-4D0E-BA92-223042EB1DE1}">
      <dgm:prSet/>
      <dgm:spPr/>
      <dgm:t>
        <a:bodyPr/>
        <a:lstStyle/>
        <a:p>
          <a:r>
            <a:rPr lang="en-IN"/>
            <a:t>Once Login done it will redirect into the home page.</a:t>
          </a:r>
          <a:endParaRPr lang="en-US"/>
        </a:p>
      </dgm:t>
    </dgm:pt>
    <dgm:pt modelId="{54A28CC6-A291-4B71-B211-DBF07361D0EF}" type="parTrans" cxnId="{A0C953FA-1C4B-44CE-B998-265FE88A4F3A}">
      <dgm:prSet/>
      <dgm:spPr/>
      <dgm:t>
        <a:bodyPr/>
        <a:lstStyle/>
        <a:p>
          <a:endParaRPr lang="en-US"/>
        </a:p>
      </dgm:t>
    </dgm:pt>
    <dgm:pt modelId="{1DC5169E-C119-45A9-8AF2-BAA31735D272}" type="sibTrans" cxnId="{A0C953FA-1C4B-44CE-B998-265FE88A4F3A}">
      <dgm:prSet/>
      <dgm:spPr/>
      <dgm:t>
        <a:bodyPr/>
        <a:lstStyle/>
        <a:p>
          <a:endParaRPr lang="en-US"/>
        </a:p>
      </dgm:t>
    </dgm:pt>
    <dgm:pt modelId="{9FA18E6E-4D43-423A-A360-580617E7D5FF}">
      <dgm:prSet/>
      <dgm:spPr/>
      <dgm:t>
        <a:bodyPr/>
        <a:lstStyle/>
        <a:p>
          <a:r>
            <a:rPr lang="en-IN"/>
            <a:t>Home page consisting of dashboard which can helps to get the student details.</a:t>
          </a:r>
          <a:endParaRPr lang="en-US"/>
        </a:p>
      </dgm:t>
    </dgm:pt>
    <dgm:pt modelId="{B0077A58-9A72-41F4-B3B4-D23524E7208F}" type="parTrans" cxnId="{F64B8662-01D3-4F17-9A60-728CDCC53F28}">
      <dgm:prSet/>
      <dgm:spPr/>
      <dgm:t>
        <a:bodyPr/>
        <a:lstStyle/>
        <a:p>
          <a:endParaRPr lang="en-US"/>
        </a:p>
      </dgm:t>
    </dgm:pt>
    <dgm:pt modelId="{287EC504-55AC-4AD3-A284-613FD68EB612}" type="sibTrans" cxnId="{F64B8662-01D3-4F17-9A60-728CDCC53F28}">
      <dgm:prSet/>
      <dgm:spPr/>
      <dgm:t>
        <a:bodyPr/>
        <a:lstStyle/>
        <a:p>
          <a:endParaRPr lang="en-US"/>
        </a:p>
      </dgm:t>
    </dgm:pt>
    <dgm:pt modelId="{3A62B807-659D-4276-96D0-701464E757A8}">
      <dgm:prSet/>
      <dgm:spPr/>
      <dgm:t>
        <a:bodyPr/>
        <a:lstStyle/>
        <a:p>
          <a:r>
            <a:rPr lang="en-IN" dirty="0"/>
            <a:t>Student should be entering his student Id then he will get all the details.</a:t>
          </a:r>
          <a:endParaRPr lang="en-US" dirty="0"/>
        </a:p>
      </dgm:t>
    </dgm:pt>
    <dgm:pt modelId="{39A0239C-093A-4873-B8AB-FA56BA679BA4}" type="parTrans" cxnId="{34BABDE1-3E15-4715-A584-698570D335D8}">
      <dgm:prSet/>
      <dgm:spPr/>
      <dgm:t>
        <a:bodyPr/>
        <a:lstStyle/>
        <a:p>
          <a:endParaRPr lang="en-US"/>
        </a:p>
      </dgm:t>
    </dgm:pt>
    <dgm:pt modelId="{7E693826-6F6E-42C6-BDB1-547B0741A1F4}" type="sibTrans" cxnId="{34BABDE1-3E15-4715-A584-698570D335D8}">
      <dgm:prSet/>
      <dgm:spPr/>
      <dgm:t>
        <a:bodyPr/>
        <a:lstStyle/>
        <a:p>
          <a:endParaRPr lang="en-US"/>
        </a:p>
      </dgm:t>
    </dgm:pt>
    <dgm:pt modelId="{D2419658-B74D-4F43-BB41-12095B345732}">
      <dgm:prSet/>
      <dgm:spPr/>
      <dgm:t>
        <a:bodyPr/>
        <a:lstStyle/>
        <a:p>
          <a:r>
            <a:rPr lang="en-IN" dirty="0"/>
            <a:t>Another feature Admin can be able to main all the details which is related students and admin.</a:t>
          </a:r>
          <a:endParaRPr lang="en-US" dirty="0"/>
        </a:p>
      </dgm:t>
    </dgm:pt>
    <dgm:pt modelId="{52B2DB3C-9D30-4434-9C80-F13C3D854121}" type="parTrans" cxnId="{B1CB9417-F4D7-4115-8108-569B1708AD3E}">
      <dgm:prSet/>
      <dgm:spPr/>
      <dgm:t>
        <a:bodyPr/>
        <a:lstStyle/>
        <a:p>
          <a:endParaRPr lang="en-US"/>
        </a:p>
      </dgm:t>
    </dgm:pt>
    <dgm:pt modelId="{554D4297-3DC4-40C9-B333-652A35F05EC0}" type="sibTrans" cxnId="{B1CB9417-F4D7-4115-8108-569B1708AD3E}">
      <dgm:prSet/>
      <dgm:spPr/>
      <dgm:t>
        <a:bodyPr/>
        <a:lstStyle/>
        <a:p>
          <a:endParaRPr lang="en-US"/>
        </a:p>
      </dgm:t>
    </dgm:pt>
    <dgm:pt modelId="{C6FF03A3-FBA6-4DDB-874B-52520AEA8500}" type="pres">
      <dgm:prSet presAssocID="{F07929DC-44D8-415B-A575-81D7C312A240}" presName="Name0" presStyleCnt="0">
        <dgm:presLayoutVars>
          <dgm:chMax val="11"/>
          <dgm:chPref val="11"/>
          <dgm:dir/>
          <dgm:resizeHandles/>
        </dgm:presLayoutVars>
      </dgm:prSet>
      <dgm:spPr/>
    </dgm:pt>
    <dgm:pt modelId="{CEAECFC2-F49E-4EC9-B9B3-5335FB08E274}" type="pres">
      <dgm:prSet presAssocID="{D2419658-B74D-4F43-BB41-12095B345732}" presName="Accent5" presStyleCnt="0"/>
      <dgm:spPr/>
    </dgm:pt>
    <dgm:pt modelId="{7B4714EB-AF9D-4CAF-B7DE-81B22A3DB928}" type="pres">
      <dgm:prSet presAssocID="{D2419658-B74D-4F43-BB41-12095B345732}" presName="Accent" presStyleLbl="node1" presStyleIdx="0" presStyleCnt="10"/>
      <dgm:spPr/>
    </dgm:pt>
    <dgm:pt modelId="{DB9F84B3-17AF-4EBD-956A-C6BC865ACCD1}" type="pres">
      <dgm:prSet presAssocID="{D2419658-B74D-4F43-BB41-12095B345732}" presName="ParentBackground5" presStyleCnt="0"/>
      <dgm:spPr/>
    </dgm:pt>
    <dgm:pt modelId="{561AF705-2F8D-4730-A9F8-BA1FCF897A38}" type="pres">
      <dgm:prSet presAssocID="{D2419658-B74D-4F43-BB41-12095B345732}" presName="ParentBackground" presStyleLbl="node1" presStyleIdx="1" presStyleCnt="10"/>
      <dgm:spPr/>
    </dgm:pt>
    <dgm:pt modelId="{525FC6D3-6004-4D91-B89A-2EEF72905E3C}" type="pres">
      <dgm:prSet presAssocID="{D2419658-B74D-4F43-BB41-12095B345732}" presName="Parent5" presStyleLbl="fgAcc0" presStyleIdx="0" presStyleCnt="0">
        <dgm:presLayoutVars>
          <dgm:chMax val="1"/>
          <dgm:chPref val="1"/>
          <dgm:bulletEnabled val="1"/>
        </dgm:presLayoutVars>
      </dgm:prSet>
      <dgm:spPr/>
    </dgm:pt>
    <dgm:pt modelId="{87D8BDBD-7787-4B30-A2C1-6178F59D4F49}" type="pres">
      <dgm:prSet presAssocID="{3A62B807-659D-4276-96D0-701464E757A8}" presName="Accent4" presStyleCnt="0"/>
      <dgm:spPr/>
    </dgm:pt>
    <dgm:pt modelId="{6EF43C12-F6B3-4E68-8D9A-0AEBFF6CA606}" type="pres">
      <dgm:prSet presAssocID="{3A62B807-659D-4276-96D0-701464E757A8}" presName="Accent" presStyleLbl="node1" presStyleIdx="2" presStyleCnt="10"/>
      <dgm:spPr/>
    </dgm:pt>
    <dgm:pt modelId="{B2144778-D318-49E8-B10C-9F85FAC94C55}" type="pres">
      <dgm:prSet presAssocID="{3A62B807-659D-4276-96D0-701464E757A8}" presName="ParentBackground4" presStyleCnt="0"/>
      <dgm:spPr/>
    </dgm:pt>
    <dgm:pt modelId="{C23138DE-1AFA-4CAA-B9C3-7F9DCB1118E7}" type="pres">
      <dgm:prSet presAssocID="{3A62B807-659D-4276-96D0-701464E757A8}" presName="ParentBackground" presStyleLbl="node1" presStyleIdx="3" presStyleCnt="10"/>
      <dgm:spPr/>
    </dgm:pt>
    <dgm:pt modelId="{A438AC3B-DF12-420E-AE26-9743ED12A263}" type="pres">
      <dgm:prSet presAssocID="{3A62B807-659D-4276-96D0-701464E757A8}" presName="Parent4" presStyleLbl="fgAcc0" presStyleIdx="0" presStyleCnt="0">
        <dgm:presLayoutVars>
          <dgm:chMax val="1"/>
          <dgm:chPref val="1"/>
          <dgm:bulletEnabled val="1"/>
        </dgm:presLayoutVars>
      </dgm:prSet>
      <dgm:spPr/>
    </dgm:pt>
    <dgm:pt modelId="{F93ABA84-ACEC-454E-932C-82B6172CE5E0}" type="pres">
      <dgm:prSet presAssocID="{9FA18E6E-4D43-423A-A360-580617E7D5FF}" presName="Accent3" presStyleCnt="0"/>
      <dgm:spPr/>
    </dgm:pt>
    <dgm:pt modelId="{0753F8B1-052D-489B-B849-C94610FDCA98}" type="pres">
      <dgm:prSet presAssocID="{9FA18E6E-4D43-423A-A360-580617E7D5FF}" presName="Accent" presStyleLbl="node1" presStyleIdx="4" presStyleCnt="10"/>
      <dgm:spPr/>
    </dgm:pt>
    <dgm:pt modelId="{9694304B-F9C0-4334-81F2-44331B125584}" type="pres">
      <dgm:prSet presAssocID="{9FA18E6E-4D43-423A-A360-580617E7D5FF}" presName="ParentBackground3" presStyleCnt="0"/>
      <dgm:spPr/>
    </dgm:pt>
    <dgm:pt modelId="{B294427F-550E-45EF-8DCF-DC077A05B74A}" type="pres">
      <dgm:prSet presAssocID="{9FA18E6E-4D43-423A-A360-580617E7D5FF}" presName="ParentBackground" presStyleLbl="node1" presStyleIdx="5" presStyleCnt="10"/>
      <dgm:spPr/>
    </dgm:pt>
    <dgm:pt modelId="{00560EEF-1BAB-4205-96A2-91362ABEB98E}" type="pres">
      <dgm:prSet presAssocID="{9FA18E6E-4D43-423A-A360-580617E7D5FF}" presName="Parent3" presStyleLbl="fgAcc0" presStyleIdx="0" presStyleCnt="0">
        <dgm:presLayoutVars>
          <dgm:chMax val="1"/>
          <dgm:chPref val="1"/>
          <dgm:bulletEnabled val="1"/>
        </dgm:presLayoutVars>
      </dgm:prSet>
      <dgm:spPr/>
    </dgm:pt>
    <dgm:pt modelId="{52699CC2-65D9-4B2F-AE4D-E2977CD03597}" type="pres">
      <dgm:prSet presAssocID="{21463B67-3B31-4D0E-BA92-223042EB1DE1}" presName="Accent2" presStyleCnt="0"/>
      <dgm:spPr/>
    </dgm:pt>
    <dgm:pt modelId="{DB07C05A-5A07-41E9-B96B-5AFEB5D5C1C1}" type="pres">
      <dgm:prSet presAssocID="{21463B67-3B31-4D0E-BA92-223042EB1DE1}" presName="Accent" presStyleLbl="node1" presStyleIdx="6" presStyleCnt="10"/>
      <dgm:spPr/>
    </dgm:pt>
    <dgm:pt modelId="{5B5A84C9-C3D0-456D-876C-E119443C395D}" type="pres">
      <dgm:prSet presAssocID="{21463B67-3B31-4D0E-BA92-223042EB1DE1}" presName="ParentBackground2" presStyleCnt="0"/>
      <dgm:spPr/>
    </dgm:pt>
    <dgm:pt modelId="{CC7D0658-0753-43E7-809A-6CBAD5B4D513}" type="pres">
      <dgm:prSet presAssocID="{21463B67-3B31-4D0E-BA92-223042EB1DE1}" presName="ParentBackground" presStyleLbl="node1" presStyleIdx="7" presStyleCnt="10"/>
      <dgm:spPr/>
    </dgm:pt>
    <dgm:pt modelId="{12832593-5F39-4BA7-B28E-096DAF448102}" type="pres">
      <dgm:prSet presAssocID="{21463B67-3B31-4D0E-BA92-223042EB1DE1}" presName="Parent2" presStyleLbl="fgAcc0" presStyleIdx="0" presStyleCnt="0">
        <dgm:presLayoutVars>
          <dgm:chMax val="1"/>
          <dgm:chPref val="1"/>
          <dgm:bulletEnabled val="1"/>
        </dgm:presLayoutVars>
      </dgm:prSet>
      <dgm:spPr/>
    </dgm:pt>
    <dgm:pt modelId="{29A38AFE-5323-4F0A-9190-C54BDEC2485A}" type="pres">
      <dgm:prSet presAssocID="{BB1A0A59-BCF9-4043-AD56-5EFE5016AB92}" presName="Accent1" presStyleCnt="0"/>
      <dgm:spPr/>
    </dgm:pt>
    <dgm:pt modelId="{74ED4B0E-252B-4222-ACC7-936B65A7CC02}" type="pres">
      <dgm:prSet presAssocID="{BB1A0A59-BCF9-4043-AD56-5EFE5016AB92}" presName="Accent" presStyleLbl="node1" presStyleIdx="8" presStyleCnt="10"/>
      <dgm:spPr/>
    </dgm:pt>
    <dgm:pt modelId="{21E846BB-9F8F-4B6E-9116-0F4DBFC4666A}" type="pres">
      <dgm:prSet presAssocID="{BB1A0A59-BCF9-4043-AD56-5EFE5016AB92}" presName="ParentBackground1" presStyleCnt="0"/>
      <dgm:spPr/>
    </dgm:pt>
    <dgm:pt modelId="{09CA33E7-E30F-468C-9F41-6FAFA18921CE}" type="pres">
      <dgm:prSet presAssocID="{BB1A0A59-BCF9-4043-AD56-5EFE5016AB92}" presName="ParentBackground" presStyleLbl="node1" presStyleIdx="9" presStyleCnt="10"/>
      <dgm:spPr/>
    </dgm:pt>
    <dgm:pt modelId="{EED00A03-96AB-438C-A428-3393B9361BF1}" type="pres">
      <dgm:prSet presAssocID="{BB1A0A59-BCF9-4043-AD56-5EFE5016AB92}" presName="Parent1" presStyleLbl="fgAcc0" presStyleIdx="0" presStyleCnt="0">
        <dgm:presLayoutVars>
          <dgm:chMax val="1"/>
          <dgm:chPref val="1"/>
          <dgm:bulletEnabled val="1"/>
        </dgm:presLayoutVars>
      </dgm:prSet>
      <dgm:spPr/>
    </dgm:pt>
  </dgm:ptLst>
  <dgm:cxnLst>
    <dgm:cxn modelId="{3E400B10-72A3-4848-832A-7DEB106A4AE7}" type="presOf" srcId="{D2419658-B74D-4F43-BB41-12095B345732}" destId="{525FC6D3-6004-4D91-B89A-2EEF72905E3C}" srcOrd="1" destOrd="0" presId="urn:microsoft.com/office/officeart/2018/layout/CircleProcess"/>
    <dgm:cxn modelId="{C8C8C812-EA8A-4624-B40B-335AFC7F2806}" type="presOf" srcId="{D2419658-B74D-4F43-BB41-12095B345732}" destId="{561AF705-2F8D-4730-A9F8-BA1FCF897A38}" srcOrd="0" destOrd="0" presId="urn:microsoft.com/office/officeart/2018/layout/CircleProcess"/>
    <dgm:cxn modelId="{B1CB9417-F4D7-4115-8108-569B1708AD3E}" srcId="{F07929DC-44D8-415B-A575-81D7C312A240}" destId="{D2419658-B74D-4F43-BB41-12095B345732}" srcOrd="4" destOrd="0" parTransId="{52B2DB3C-9D30-4434-9C80-F13C3D854121}" sibTransId="{554D4297-3DC4-40C9-B333-652A35F05EC0}"/>
    <dgm:cxn modelId="{D9BFD32A-1C32-45A4-9C68-9AD4261DC64A}" type="presOf" srcId="{21463B67-3B31-4D0E-BA92-223042EB1DE1}" destId="{CC7D0658-0753-43E7-809A-6CBAD5B4D513}" srcOrd="0" destOrd="0" presId="urn:microsoft.com/office/officeart/2018/layout/CircleProcess"/>
    <dgm:cxn modelId="{F64B8662-01D3-4F17-9A60-728CDCC53F28}" srcId="{F07929DC-44D8-415B-A575-81D7C312A240}" destId="{9FA18E6E-4D43-423A-A360-580617E7D5FF}" srcOrd="2" destOrd="0" parTransId="{B0077A58-9A72-41F4-B3B4-D23524E7208F}" sibTransId="{287EC504-55AC-4AD3-A284-613FD68EB612}"/>
    <dgm:cxn modelId="{1E00296B-1F2D-4DFB-A41D-DD8E76D75090}" type="presOf" srcId="{BB1A0A59-BCF9-4043-AD56-5EFE5016AB92}" destId="{EED00A03-96AB-438C-A428-3393B9361BF1}" srcOrd="1" destOrd="0" presId="urn:microsoft.com/office/officeart/2018/layout/CircleProcess"/>
    <dgm:cxn modelId="{26D9DC6D-0FD2-4746-A281-C562F5009183}" type="presOf" srcId="{9FA18E6E-4D43-423A-A360-580617E7D5FF}" destId="{00560EEF-1BAB-4205-96A2-91362ABEB98E}" srcOrd="1" destOrd="0" presId="urn:microsoft.com/office/officeart/2018/layout/CircleProcess"/>
    <dgm:cxn modelId="{999EA25A-7C73-49E0-A438-48B2F36D4627}" type="presOf" srcId="{3A62B807-659D-4276-96D0-701464E757A8}" destId="{A438AC3B-DF12-420E-AE26-9743ED12A263}" srcOrd="1" destOrd="0" presId="urn:microsoft.com/office/officeart/2018/layout/CircleProcess"/>
    <dgm:cxn modelId="{F8228C7F-F254-4B0E-9423-8D0725FBFEE5}" type="presOf" srcId="{3A62B807-659D-4276-96D0-701464E757A8}" destId="{C23138DE-1AFA-4CAA-B9C3-7F9DCB1118E7}" srcOrd="0" destOrd="0" presId="urn:microsoft.com/office/officeart/2018/layout/CircleProcess"/>
    <dgm:cxn modelId="{C96231B5-5BA7-4A6A-8CD8-1D73017C767C}" srcId="{F07929DC-44D8-415B-A575-81D7C312A240}" destId="{BB1A0A59-BCF9-4043-AD56-5EFE5016AB92}" srcOrd="0" destOrd="0" parTransId="{0C10F8F1-9853-40D0-823A-C8ADE62E75D1}" sibTransId="{75ACCB68-8BD7-4E91-9FDF-6FC85DAB939C}"/>
    <dgm:cxn modelId="{39E7C5D3-B6D0-4EF9-8EAD-F2860371F6D5}" type="presOf" srcId="{21463B67-3B31-4D0E-BA92-223042EB1DE1}" destId="{12832593-5F39-4BA7-B28E-096DAF448102}" srcOrd="1" destOrd="0" presId="urn:microsoft.com/office/officeart/2018/layout/CircleProcess"/>
    <dgm:cxn modelId="{A467B8D8-B3C0-4DE6-BD35-F6148EFC7E60}" type="presOf" srcId="{9FA18E6E-4D43-423A-A360-580617E7D5FF}" destId="{B294427F-550E-45EF-8DCF-DC077A05B74A}" srcOrd="0" destOrd="0" presId="urn:microsoft.com/office/officeart/2018/layout/CircleProcess"/>
    <dgm:cxn modelId="{34BABDE1-3E15-4715-A584-698570D335D8}" srcId="{F07929DC-44D8-415B-A575-81D7C312A240}" destId="{3A62B807-659D-4276-96D0-701464E757A8}" srcOrd="3" destOrd="0" parTransId="{39A0239C-093A-4873-B8AB-FA56BA679BA4}" sibTransId="{7E693826-6F6E-42C6-BDB1-547B0741A1F4}"/>
    <dgm:cxn modelId="{49B959F1-026B-46FB-951F-4E887E379DD4}" type="presOf" srcId="{F07929DC-44D8-415B-A575-81D7C312A240}" destId="{C6FF03A3-FBA6-4DDB-874B-52520AEA8500}" srcOrd="0" destOrd="0" presId="urn:microsoft.com/office/officeart/2018/layout/CircleProcess"/>
    <dgm:cxn modelId="{E742AEF1-5B3C-4524-BE00-69E5580283F8}" type="presOf" srcId="{BB1A0A59-BCF9-4043-AD56-5EFE5016AB92}" destId="{09CA33E7-E30F-468C-9F41-6FAFA18921CE}" srcOrd="0" destOrd="0" presId="urn:microsoft.com/office/officeart/2018/layout/CircleProcess"/>
    <dgm:cxn modelId="{A0C953FA-1C4B-44CE-B998-265FE88A4F3A}" srcId="{F07929DC-44D8-415B-A575-81D7C312A240}" destId="{21463B67-3B31-4D0E-BA92-223042EB1DE1}" srcOrd="1" destOrd="0" parTransId="{54A28CC6-A291-4B71-B211-DBF07361D0EF}" sibTransId="{1DC5169E-C119-45A9-8AF2-BAA31735D272}"/>
    <dgm:cxn modelId="{B4F503AE-FCD6-4D5F-8916-0F6A34EE983E}" type="presParOf" srcId="{C6FF03A3-FBA6-4DDB-874B-52520AEA8500}" destId="{CEAECFC2-F49E-4EC9-B9B3-5335FB08E274}" srcOrd="0" destOrd="0" presId="urn:microsoft.com/office/officeart/2018/layout/CircleProcess"/>
    <dgm:cxn modelId="{C982CE8A-037B-419D-8BC1-C86E9E95A141}" type="presParOf" srcId="{CEAECFC2-F49E-4EC9-B9B3-5335FB08E274}" destId="{7B4714EB-AF9D-4CAF-B7DE-81B22A3DB928}" srcOrd="0" destOrd="0" presId="urn:microsoft.com/office/officeart/2018/layout/CircleProcess"/>
    <dgm:cxn modelId="{020D38E1-0703-4461-B2DA-EE1D593821D4}" type="presParOf" srcId="{C6FF03A3-FBA6-4DDB-874B-52520AEA8500}" destId="{DB9F84B3-17AF-4EBD-956A-C6BC865ACCD1}" srcOrd="1" destOrd="0" presId="urn:microsoft.com/office/officeart/2018/layout/CircleProcess"/>
    <dgm:cxn modelId="{E2006D05-8925-4017-B0A3-3704F814A8A6}" type="presParOf" srcId="{DB9F84B3-17AF-4EBD-956A-C6BC865ACCD1}" destId="{561AF705-2F8D-4730-A9F8-BA1FCF897A38}" srcOrd="0" destOrd="0" presId="urn:microsoft.com/office/officeart/2018/layout/CircleProcess"/>
    <dgm:cxn modelId="{A3DBA0E6-90FB-4E73-825C-8D3940335A0D}" type="presParOf" srcId="{C6FF03A3-FBA6-4DDB-874B-52520AEA8500}" destId="{525FC6D3-6004-4D91-B89A-2EEF72905E3C}" srcOrd="2" destOrd="0" presId="urn:microsoft.com/office/officeart/2018/layout/CircleProcess"/>
    <dgm:cxn modelId="{741B5554-CD11-4A64-9204-3E01E2D4CAE4}" type="presParOf" srcId="{C6FF03A3-FBA6-4DDB-874B-52520AEA8500}" destId="{87D8BDBD-7787-4B30-A2C1-6178F59D4F49}" srcOrd="3" destOrd="0" presId="urn:microsoft.com/office/officeart/2018/layout/CircleProcess"/>
    <dgm:cxn modelId="{63F0D0DA-C3E8-4B81-B767-D1DB18526775}" type="presParOf" srcId="{87D8BDBD-7787-4B30-A2C1-6178F59D4F49}" destId="{6EF43C12-F6B3-4E68-8D9A-0AEBFF6CA606}" srcOrd="0" destOrd="0" presId="urn:microsoft.com/office/officeart/2018/layout/CircleProcess"/>
    <dgm:cxn modelId="{BB0CE783-1560-4CEE-894A-CA1BBAA0BA96}" type="presParOf" srcId="{C6FF03A3-FBA6-4DDB-874B-52520AEA8500}" destId="{B2144778-D318-49E8-B10C-9F85FAC94C55}" srcOrd="4" destOrd="0" presId="urn:microsoft.com/office/officeart/2018/layout/CircleProcess"/>
    <dgm:cxn modelId="{BC2BD3F0-3BF2-409E-92A3-39C3FD2248A0}" type="presParOf" srcId="{B2144778-D318-49E8-B10C-9F85FAC94C55}" destId="{C23138DE-1AFA-4CAA-B9C3-7F9DCB1118E7}" srcOrd="0" destOrd="0" presId="urn:microsoft.com/office/officeart/2018/layout/CircleProcess"/>
    <dgm:cxn modelId="{0BA32D1E-12F2-49C8-B638-384FCCFFBD56}" type="presParOf" srcId="{C6FF03A3-FBA6-4DDB-874B-52520AEA8500}" destId="{A438AC3B-DF12-420E-AE26-9743ED12A263}" srcOrd="5" destOrd="0" presId="urn:microsoft.com/office/officeart/2018/layout/CircleProcess"/>
    <dgm:cxn modelId="{F29D117C-C377-4E11-A068-D299267141C7}" type="presParOf" srcId="{C6FF03A3-FBA6-4DDB-874B-52520AEA8500}" destId="{F93ABA84-ACEC-454E-932C-82B6172CE5E0}" srcOrd="6" destOrd="0" presId="urn:microsoft.com/office/officeart/2018/layout/CircleProcess"/>
    <dgm:cxn modelId="{972A9140-F52C-4759-B9B6-26527D3ADA01}" type="presParOf" srcId="{F93ABA84-ACEC-454E-932C-82B6172CE5E0}" destId="{0753F8B1-052D-489B-B849-C94610FDCA98}" srcOrd="0" destOrd="0" presId="urn:microsoft.com/office/officeart/2018/layout/CircleProcess"/>
    <dgm:cxn modelId="{317D6C4E-0078-4433-B978-ED0F97A8E248}" type="presParOf" srcId="{C6FF03A3-FBA6-4DDB-874B-52520AEA8500}" destId="{9694304B-F9C0-4334-81F2-44331B125584}" srcOrd="7" destOrd="0" presId="urn:microsoft.com/office/officeart/2018/layout/CircleProcess"/>
    <dgm:cxn modelId="{647A8AFE-CFE3-4BFC-B777-F918F7186261}" type="presParOf" srcId="{9694304B-F9C0-4334-81F2-44331B125584}" destId="{B294427F-550E-45EF-8DCF-DC077A05B74A}" srcOrd="0" destOrd="0" presId="urn:microsoft.com/office/officeart/2018/layout/CircleProcess"/>
    <dgm:cxn modelId="{2066140B-4D91-427B-8BB7-C8CF8EBB583C}" type="presParOf" srcId="{C6FF03A3-FBA6-4DDB-874B-52520AEA8500}" destId="{00560EEF-1BAB-4205-96A2-91362ABEB98E}" srcOrd="8" destOrd="0" presId="urn:microsoft.com/office/officeart/2018/layout/CircleProcess"/>
    <dgm:cxn modelId="{02135041-C351-44EE-8769-17B40BA796F0}" type="presParOf" srcId="{C6FF03A3-FBA6-4DDB-874B-52520AEA8500}" destId="{52699CC2-65D9-4B2F-AE4D-E2977CD03597}" srcOrd="9" destOrd="0" presId="urn:microsoft.com/office/officeart/2018/layout/CircleProcess"/>
    <dgm:cxn modelId="{0634AFAC-8DE4-4466-8D17-8B95CF8AB1B0}" type="presParOf" srcId="{52699CC2-65D9-4B2F-AE4D-E2977CD03597}" destId="{DB07C05A-5A07-41E9-B96B-5AFEB5D5C1C1}" srcOrd="0" destOrd="0" presId="urn:microsoft.com/office/officeart/2018/layout/CircleProcess"/>
    <dgm:cxn modelId="{A3179D0D-F265-4DBD-84CD-0A3B8D95C0C0}" type="presParOf" srcId="{C6FF03A3-FBA6-4DDB-874B-52520AEA8500}" destId="{5B5A84C9-C3D0-456D-876C-E119443C395D}" srcOrd="10" destOrd="0" presId="urn:microsoft.com/office/officeart/2018/layout/CircleProcess"/>
    <dgm:cxn modelId="{A1F1FE81-6552-46DB-BC99-A8EB924C4778}" type="presParOf" srcId="{5B5A84C9-C3D0-456D-876C-E119443C395D}" destId="{CC7D0658-0753-43E7-809A-6CBAD5B4D513}" srcOrd="0" destOrd="0" presId="urn:microsoft.com/office/officeart/2018/layout/CircleProcess"/>
    <dgm:cxn modelId="{B4B5316E-98F0-4F98-AB49-A51F3791F288}" type="presParOf" srcId="{C6FF03A3-FBA6-4DDB-874B-52520AEA8500}" destId="{12832593-5F39-4BA7-B28E-096DAF448102}" srcOrd="11" destOrd="0" presId="urn:microsoft.com/office/officeart/2018/layout/CircleProcess"/>
    <dgm:cxn modelId="{6C6699AC-CE3F-47D8-B996-EAC8747E86D4}" type="presParOf" srcId="{C6FF03A3-FBA6-4DDB-874B-52520AEA8500}" destId="{29A38AFE-5323-4F0A-9190-C54BDEC2485A}" srcOrd="12" destOrd="0" presId="urn:microsoft.com/office/officeart/2018/layout/CircleProcess"/>
    <dgm:cxn modelId="{A4AAC2ED-B428-47A7-9DDD-8721FC8F7920}" type="presParOf" srcId="{29A38AFE-5323-4F0A-9190-C54BDEC2485A}" destId="{74ED4B0E-252B-4222-ACC7-936B65A7CC02}" srcOrd="0" destOrd="0" presId="urn:microsoft.com/office/officeart/2018/layout/CircleProcess"/>
    <dgm:cxn modelId="{00D390D9-5599-4084-ACCB-E2E9E7A9EE16}" type="presParOf" srcId="{C6FF03A3-FBA6-4DDB-874B-52520AEA8500}" destId="{21E846BB-9F8F-4B6E-9116-0F4DBFC4666A}" srcOrd="13" destOrd="0" presId="urn:microsoft.com/office/officeart/2018/layout/CircleProcess"/>
    <dgm:cxn modelId="{80525CB4-BFE6-434B-B3FE-A32979CBD29B}" type="presParOf" srcId="{21E846BB-9F8F-4B6E-9116-0F4DBFC4666A}" destId="{09CA33E7-E30F-468C-9F41-6FAFA18921CE}" srcOrd="0" destOrd="0" presId="urn:microsoft.com/office/officeart/2018/layout/CircleProcess"/>
    <dgm:cxn modelId="{4D7C0B2A-320E-4F9F-95AC-C30C155954F8}" type="presParOf" srcId="{C6FF03A3-FBA6-4DDB-874B-52520AEA8500}" destId="{EED00A03-96AB-438C-A428-3393B9361BF1}" srcOrd="14"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714EB-AF9D-4CAF-B7DE-81B22A3DB928}">
      <dsp:nvSpPr>
        <dsp:cNvPr id="0" name=""/>
        <dsp:cNvSpPr/>
      </dsp:nvSpPr>
      <dsp:spPr>
        <a:xfrm>
          <a:off x="8492883" y="1207422"/>
          <a:ext cx="1936515" cy="193683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AF705-2F8D-4730-A9F8-BA1FCF897A38}">
      <dsp:nvSpPr>
        <dsp:cNvPr id="0" name=""/>
        <dsp:cNvSpPr/>
      </dsp:nvSpPr>
      <dsp:spPr>
        <a:xfrm>
          <a:off x="8556781" y="1271995"/>
          <a:ext cx="1807689" cy="1807687"/>
        </a:xfrm>
        <a:prstGeom prst="ellipse">
          <a:avLst/>
        </a:prstGeom>
        <a:solidFill>
          <a:schemeClr val="accent5">
            <a:hueOff val="-837942"/>
            <a:satOff val="0"/>
            <a:lumOff val="-1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Another feature Admin can be able to main all the details which is related students and admin.</a:t>
          </a:r>
          <a:endParaRPr lang="en-US" sz="1200" kern="1200" dirty="0"/>
        </a:p>
      </dsp:txBody>
      <dsp:txXfrm>
        <a:off x="8815464" y="1530284"/>
        <a:ext cx="1291353" cy="1291108"/>
      </dsp:txXfrm>
    </dsp:sp>
    <dsp:sp modelId="{6EF43C12-F6B3-4E68-8D9A-0AEBFF6CA606}">
      <dsp:nvSpPr>
        <dsp:cNvPr id="0" name=""/>
        <dsp:cNvSpPr/>
      </dsp:nvSpPr>
      <dsp:spPr>
        <a:xfrm rot="2700000">
          <a:off x="6490520" y="1207523"/>
          <a:ext cx="1936291" cy="1936291"/>
        </a:xfrm>
        <a:prstGeom prst="teardrop">
          <a:avLst>
            <a:gd name="adj" fmla="val 100000"/>
          </a:avLst>
        </a:prstGeom>
        <a:solidFill>
          <a:schemeClr val="accent5">
            <a:hueOff val="-1675884"/>
            <a:satOff val="0"/>
            <a:lumOff val="-2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3138DE-1AFA-4CAA-B9C3-7F9DCB1118E7}">
      <dsp:nvSpPr>
        <dsp:cNvPr id="0" name=""/>
        <dsp:cNvSpPr/>
      </dsp:nvSpPr>
      <dsp:spPr>
        <a:xfrm>
          <a:off x="6556368" y="1271995"/>
          <a:ext cx="1807689" cy="1807687"/>
        </a:xfrm>
        <a:prstGeom prst="ellipse">
          <a:avLst/>
        </a:prstGeom>
        <a:solidFill>
          <a:schemeClr val="accent5">
            <a:hueOff val="-2513827"/>
            <a:satOff val="0"/>
            <a:lumOff val="-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Student should be entering his student Id then he will get all the details.</a:t>
          </a:r>
          <a:endParaRPr lang="en-US" sz="1200" kern="1200" dirty="0"/>
        </a:p>
      </dsp:txBody>
      <dsp:txXfrm>
        <a:off x="6814020" y="1530284"/>
        <a:ext cx="1291353" cy="1291108"/>
      </dsp:txXfrm>
    </dsp:sp>
    <dsp:sp modelId="{0753F8B1-052D-489B-B849-C94610FDCA98}">
      <dsp:nvSpPr>
        <dsp:cNvPr id="0" name=""/>
        <dsp:cNvSpPr/>
      </dsp:nvSpPr>
      <dsp:spPr>
        <a:xfrm rot="2700000">
          <a:off x="4490107" y="1207523"/>
          <a:ext cx="1936291" cy="1936291"/>
        </a:xfrm>
        <a:prstGeom prst="teardrop">
          <a:avLst>
            <a:gd name="adj" fmla="val 100000"/>
          </a:avLst>
        </a:prstGeom>
        <a:solidFill>
          <a:schemeClr val="accent5">
            <a:hueOff val="-3351769"/>
            <a:satOff val="0"/>
            <a:lumOff val="-4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94427F-550E-45EF-8DCF-DC077A05B74A}">
      <dsp:nvSpPr>
        <dsp:cNvPr id="0" name=""/>
        <dsp:cNvSpPr/>
      </dsp:nvSpPr>
      <dsp:spPr>
        <a:xfrm>
          <a:off x="4554924" y="1271995"/>
          <a:ext cx="1807689" cy="1807687"/>
        </a:xfrm>
        <a:prstGeom prst="ellipse">
          <a:avLst/>
        </a:prstGeom>
        <a:solidFill>
          <a:schemeClr val="accent5">
            <a:hueOff val="-4189711"/>
            <a:satOff val="0"/>
            <a:lumOff val="-5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Home page consisting of dashboard which can helps to get the student details.</a:t>
          </a:r>
          <a:endParaRPr lang="en-US" sz="1200" kern="1200"/>
        </a:p>
      </dsp:txBody>
      <dsp:txXfrm>
        <a:off x="4812576" y="1530284"/>
        <a:ext cx="1291353" cy="1291108"/>
      </dsp:txXfrm>
    </dsp:sp>
    <dsp:sp modelId="{DB07C05A-5A07-41E9-B96B-5AFEB5D5C1C1}">
      <dsp:nvSpPr>
        <dsp:cNvPr id="0" name=""/>
        <dsp:cNvSpPr/>
      </dsp:nvSpPr>
      <dsp:spPr>
        <a:xfrm rot="2700000">
          <a:off x="2488664" y="1207523"/>
          <a:ext cx="1936291" cy="1936291"/>
        </a:xfrm>
        <a:prstGeom prst="teardrop">
          <a:avLst>
            <a:gd name="adj" fmla="val 100000"/>
          </a:avLst>
        </a:prstGeom>
        <a:solidFill>
          <a:schemeClr val="accent5">
            <a:hueOff val="-5027653"/>
            <a:satOff val="0"/>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7D0658-0753-43E7-809A-6CBAD5B4D513}">
      <dsp:nvSpPr>
        <dsp:cNvPr id="0" name=""/>
        <dsp:cNvSpPr/>
      </dsp:nvSpPr>
      <dsp:spPr>
        <a:xfrm>
          <a:off x="2553480" y="1271995"/>
          <a:ext cx="1807689" cy="1807687"/>
        </a:xfrm>
        <a:prstGeom prst="ellipse">
          <a:avLst/>
        </a:prstGeom>
        <a:solidFill>
          <a:schemeClr val="accent5">
            <a:hueOff val="-5865596"/>
            <a:satOff val="0"/>
            <a:lumOff val="-7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Once Login done it will redirect into the home page.</a:t>
          </a:r>
          <a:endParaRPr lang="en-US" sz="1200" kern="1200"/>
        </a:p>
      </dsp:txBody>
      <dsp:txXfrm>
        <a:off x="2812163" y="1530284"/>
        <a:ext cx="1291353" cy="1291108"/>
      </dsp:txXfrm>
    </dsp:sp>
    <dsp:sp modelId="{74ED4B0E-252B-4222-ACC7-936B65A7CC02}">
      <dsp:nvSpPr>
        <dsp:cNvPr id="0" name=""/>
        <dsp:cNvSpPr/>
      </dsp:nvSpPr>
      <dsp:spPr>
        <a:xfrm rot="2700000">
          <a:off x="487220" y="1207523"/>
          <a:ext cx="1936291" cy="1936291"/>
        </a:xfrm>
        <a:prstGeom prst="teardrop">
          <a:avLst>
            <a:gd name="adj" fmla="val 100000"/>
          </a:avLst>
        </a:prstGeom>
        <a:solidFill>
          <a:schemeClr val="accent5">
            <a:hueOff val="-6703537"/>
            <a:satOff val="0"/>
            <a:lumOff val="-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A33E7-E30F-468C-9F41-6FAFA18921CE}">
      <dsp:nvSpPr>
        <dsp:cNvPr id="0" name=""/>
        <dsp:cNvSpPr/>
      </dsp:nvSpPr>
      <dsp:spPr>
        <a:xfrm>
          <a:off x="552036" y="1271995"/>
          <a:ext cx="1807689" cy="1807687"/>
        </a:xfrm>
        <a:prstGeom prst="ellipse">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In our Proposed system, Student should be login with his credentials.</a:t>
          </a:r>
          <a:endParaRPr lang="en-US" sz="1200" kern="1200"/>
        </a:p>
      </dsp:txBody>
      <dsp:txXfrm>
        <a:off x="810719" y="1530284"/>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1">
            <a:extLst>
              <a:ext uri="{FF2B5EF4-FFF2-40B4-BE49-F238E27FC236}">
                <a16:creationId xmlns:a16="http://schemas.microsoft.com/office/drawing/2014/main" id="{9AC2BBEC-8DA5-D53C-5512-B66896CB8C99}"/>
              </a:ext>
            </a:extLst>
          </p:cNvPr>
          <p:cNvPicPr>
            <a:picLocks noChangeAspect="1"/>
          </p:cNvPicPr>
          <p:nvPr/>
        </p:nvPicPr>
        <p:blipFill rotWithShape="1">
          <a:blip r:embed="rId2"/>
          <a:srcRect/>
          <a:stretch/>
        </p:blipFill>
        <p:spPr>
          <a:xfrm>
            <a:off x="20" y="10"/>
            <a:ext cx="12191980" cy="6857990"/>
          </a:xfrm>
          <a:prstGeom prst="rect">
            <a:avLst/>
          </a:prstGeom>
        </p:spPr>
      </p:pic>
      <p:sp>
        <p:nvSpPr>
          <p:cNvPr id="22"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77981" y="1122362"/>
            <a:ext cx="4023360" cy="2802219"/>
          </a:xfrm>
        </p:spPr>
        <p:txBody>
          <a:bodyPr anchor="b">
            <a:normAutofit/>
          </a:bodyPr>
          <a:lstStyle/>
          <a:p>
            <a:r>
              <a:rPr lang="en-US" sz="4200" spc="400" dirty="0"/>
              <a:t>Online Exam scheduler </a:t>
            </a:r>
            <a:endParaRPr lang="en-US" sz="42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77980" y="4065146"/>
            <a:ext cx="4023359" cy="1208141"/>
          </a:xfrm>
        </p:spPr>
        <p:txBody>
          <a:bodyPr>
            <a:normAutofit/>
          </a:bodyPr>
          <a:lstStyle/>
          <a:p>
            <a:pPr algn="l"/>
            <a:r>
              <a:rPr lang="en-US" dirty="0"/>
              <a:t>A HEMANTH</a:t>
            </a:r>
          </a:p>
          <a:p>
            <a:pPr algn="l"/>
            <a:r>
              <a:rPr lang="en-US" dirty="0"/>
              <a:t>Axis8JFSB803</a:t>
            </a:r>
          </a:p>
          <a:p>
            <a:pPr algn="l"/>
            <a:endParaRPr lang="en-US" dirty="0"/>
          </a:p>
        </p:txBody>
      </p:sp>
    </p:spTree>
    <p:extLst>
      <p:ext uri="{BB962C8B-B14F-4D97-AF65-F5344CB8AC3E}">
        <p14:creationId xmlns:p14="http://schemas.microsoft.com/office/powerpoint/2010/main" val="1147698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000AB-E65B-3C0B-7CCC-D92619864926}"/>
              </a:ext>
            </a:extLst>
          </p:cNvPr>
          <p:cNvSpPr>
            <a:spLocks noGrp="1"/>
          </p:cNvSpPr>
          <p:nvPr>
            <p:ph type="ctrTitle"/>
          </p:nvPr>
        </p:nvSpPr>
        <p:spPr>
          <a:xfrm>
            <a:off x="1256275" y="1612941"/>
            <a:ext cx="9679449" cy="2847058"/>
          </a:xfrm>
        </p:spPr>
        <p:txBody>
          <a:bodyPr anchor="b">
            <a:normAutofit/>
          </a:bodyPr>
          <a:lstStyle/>
          <a:p>
            <a:r>
              <a:rPr lang="en-US" sz="4800" b="1" dirty="0"/>
              <a:t>Student Signup and Login</a:t>
            </a:r>
            <a:br>
              <a:rPr lang="en-US" sz="6100" b="1" dirty="0"/>
            </a:br>
            <a:endParaRPr lang="en-IN" sz="6100" dirty="0"/>
          </a:p>
        </p:txBody>
      </p:sp>
      <p:sp>
        <p:nvSpPr>
          <p:cNvPr id="3" name="Subtitle 2">
            <a:extLst>
              <a:ext uri="{FF2B5EF4-FFF2-40B4-BE49-F238E27FC236}">
                <a16:creationId xmlns:a16="http://schemas.microsoft.com/office/drawing/2014/main" id="{5BE3967D-55B0-CAD5-734A-493C1E3CB9C9}"/>
              </a:ext>
            </a:extLst>
          </p:cNvPr>
          <p:cNvSpPr>
            <a:spLocks noGrp="1"/>
          </p:cNvSpPr>
          <p:nvPr>
            <p:ph type="subTitle" idx="1"/>
          </p:nvPr>
        </p:nvSpPr>
        <p:spPr>
          <a:xfrm>
            <a:off x="1256275" y="5098254"/>
            <a:ext cx="9679449" cy="750259"/>
          </a:xfrm>
        </p:spPr>
        <p:txBody>
          <a:bodyPr anchor="ctr">
            <a:normAutofit/>
          </a:bodyPr>
          <a:lstStyle/>
          <a:p>
            <a:pPr algn="l"/>
            <a:r>
              <a:rPr lang="en-IN">
                <a:latin typeface="Times New Roman" panose="02020603050405020304" pitchFamily="18" charset="0"/>
                <a:cs typeface="Times New Roman" panose="02020603050405020304" pitchFamily="18" charset="0"/>
              </a:rPr>
              <a:t>Student can able to login through his credentials, if the student doesn’t have account he can able to create. </a:t>
            </a:r>
          </a:p>
          <a:p>
            <a:pPr algn="l"/>
            <a:endParaRPr lang="en-IN"/>
          </a:p>
        </p:txBody>
      </p:sp>
      <p:cxnSp>
        <p:nvCxnSpPr>
          <p:cNvPr id="19"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49940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9A4F20-4E07-A8BF-914C-12CB3219E013}"/>
              </a:ext>
            </a:extLst>
          </p:cNvPr>
          <p:cNvPicPr>
            <a:picLocks noChangeAspect="1"/>
          </p:cNvPicPr>
          <p:nvPr/>
        </p:nvPicPr>
        <p:blipFill rotWithShape="1">
          <a:blip r:embed="rId2"/>
          <a:srcRect l="10233" r="10232" b="1"/>
          <a:stretch/>
        </p:blipFill>
        <p:spPr>
          <a:xfrm>
            <a:off x="-3047" y="25643"/>
            <a:ext cx="12188932" cy="6857990"/>
          </a:xfrm>
          <a:prstGeom prst="rect">
            <a:avLst/>
          </a:prstGeom>
        </p:spPr>
      </p:pic>
      <p:sp>
        <p:nvSpPr>
          <p:cNvPr id="19" name="Rectangle 18">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1524000" y="4416721"/>
            <a:ext cx="9144000" cy="1152663"/>
          </a:xfrm>
        </p:spPr>
        <p:txBody>
          <a:bodyPr vert="horz" lIns="91440" tIns="45720" rIns="91440" bIns="45720" rtlCol="0" anchor="b">
            <a:normAutofit/>
          </a:bodyPr>
          <a:lstStyle/>
          <a:p>
            <a:pPr algn="ctr">
              <a:lnSpc>
                <a:spcPct val="90000"/>
              </a:lnSpc>
              <a:spcBef>
                <a:spcPct val="0"/>
              </a:spcBef>
            </a:pPr>
            <a:r>
              <a:rPr lang="en-US" sz="3700" b="1" i="0" kern="1200" cap="all" baseline="0" dirty="0">
                <a:solidFill>
                  <a:schemeClr val="bg1"/>
                </a:solidFill>
                <a:latin typeface="+mj-lt"/>
                <a:ea typeface="+mj-ea"/>
                <a:cs typeface="+mj-cs"/>
              </a:rPr>
              <a:t>Signup page.</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spc="400" dirty="0"/>
              <a:t>Online Exam scheduler </a:t>
            </a:r>
            <a:endParaRPr lang="en-US" dirty="0"/>
          </a:p>
          <a:p>
            <a:pPr>
              <a:spcAft>
                <a:spcPts val="600"/>
              </a:spcAft>
            </a:pPr>
            <a:endParaRPr lang="en-US" b="1" i="0" kern="1200" cap="all" spc="100" baseline="0" dirty="0">
              <a:solidFill>
                <a:schemeClr val="bg1"/>
              </a:solidFill>
              <a:latin typeface="+mn-lt"/>
              <a:ea typeface="+mn-ea"/>
              <a:cs typeface="+mn-cs"/>
            </a:endParaRP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11</a:t>
            </a:fld>
            <a:endParaRPr lang="en-US">
              <a:solidFill>
                <a:schemeClr val="bg1"/>
              </a:solidFill>
            </a:endParaRPr>
          </a:p>
        </p:txBody>
      </p:sp>
    </p:spTree>
    <p:extLst>
      <p:ext uri="{BB962C8B-B14F-4D97-AF65-F5344CB8AC3E}">
        <p14:creationId xmlns:p14="http://schemas.microsoft.com/office/powerpoint/2010/main" val="356147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0AB30-1BF1-2385-CAE2-C7A4AE204837}"/>
              </a:ext>
            </a:extLst>
          </p:cNvPr>
          <p:cNvSpPr>
            <a:spLocks noGrp="1"/>
          </p:cNvSpPr>
          <p:nvPr>
            <p:ph type="ctrTitle"/>
          </p:nvPr>
        </p:nvSpPr>
        <p:spPr>
          <a:xfrm>
            <a:off x="1578043" y="590062"/>
            <a:ext cx="5309140" cy="2838938"/>
          </a:xfrm>
        </p:spPr>
        <p:txBody>
          <a:bodyPr>
            <a:normAutofit/>
          </a:bodyPr>
          <a:lstStyle/>
          <a:p>
            <a:pPr marL="114300" algn="l"/>
            <a:r>
              <a:rPr lang="en-US" sz="5000" b="1"/>
              <a:t>Admin Login and Maintenance</a:t>
            </a:r>
          </a:p>
        </p:txBody>
      </p:sp>
      <p:sp>
        <p:nvSpPr>
          <p:cNvPr id="3" name="Subtitle 2">
            <a:extLst>
              <a:ext uri="{FF2B5EF4-FFF2-40B4-BE49-F238E27FC236}">
                <a16:creationId xmlns:a16="http://schemas.microsoft.com/office/drawing/2014/main" id="{E27E1BAD-3435-DC56-AA13-2ECA4634285B}"/>
              </a:ext>
            </a:extLst>
          </p:cNvPr>
          <p:cNvSpPr>
            <a:spLocks noGrp="1"/>
          </p:cNvSpPr>
          <p:nvPr>
            <p:ph type="subTitle" idx="1"/>
          </p:nvPr>
        </p:nvSpPr>
        <p:spPr>
          <a:xfrm>
            <a:off x="1578044" y="3739764"/>
            <a:ext cx="4517954" cy="1198120"/>
          </a:xfrm>
        </p:spPr>
        <p:txBody>
          <a:bodyPr>
            <a:normAutofit/>
          </a:bodyPr>
          <a:lstStyle/>
          <a:p>
            <a:pPr algn="l"/>
            <a:r>
              <a:rPr lang="en-IN">
                <a:latin typeface="Times New Roman" panose="02020603050405020304" pitchFamily="18" charset="0"/>
                <a:cs typeface="Times New Roman" panose="02020603050405020304" pitchFamily="18" charset="0"/>
              </a:rPr>
              <a:t>Admin can login into the website and he can able to handle student credentials, student details and admin details as shown in below</a:t>
            </a:r>
          </a:p>
          <a:p>
            <a:pPr algn="l"/>
            <a:endParaRPr lang="en-IN"/>
          </a:p>
        </p:txBody>
      </p:sp>
      <p:cxnSp>
        <p:nvCxnSpPr>
          <p:cNvPr id="34" name="Straight Connector 3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User">
            <a:extLst>
              <a:ext uri="{FF2B5EF4-FFF2-40B4-BE49-F238E27FC236}">
                <a16:creationId xmlns:a16="http://schemas.microsoft.com/office/drawing/2014/main" id="{0C45F2F3-EC71-2493-4E61-C63983B0D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9437" y="2364538"/>
            <a:ext cx="3948572" cy="3948572"/>
          </a:xfrm>
          <a:prstGeom prst="rect">
            <a:avLst/>
          </a:prstGeom>
        </p:spPr>
      </p:pic>
      <p:sp>
        <p:nvSpPr>
          <p:cNvPr id="3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3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4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Tree>
    <p:extLst>
      <p:ext uri="{BB962C8B-B14F-4D97-AF65-F5344CB8AC3E}">
        <p14:creationId xmlns:p14="http://schemas.microsoft.com/office/powerpoint/2010/main" val="291322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292C6F-4ECF-E46A-9056-9B36AB50D84B}"/>
              </a:ext>
            </a:extLst>
          </p:cNvPr>
          <p:cNvPicPr>
            <a:picLocks noGrp="1" noChangeAspect="1"/>
          </p:cNvPicPr>
          <p:nvPr>
            <p:ph idx="1"/>
          </p:nvPr>
        </p:nvPicPr>
        <p:blipFill rotWithShape="1">
          <a:blip r:embed="rId2"/>
          <a:srcRect r="6807" b="1"/>
          <a:stretch/>
        </p:blipFill>
        <p:spPr>
          <a:xfrm>
            <a:off x="307775" y="261437"/>
            <a:ext cx="11576450" cy="6335126"/>
          </a:xfrm>
          <a:prstGeom prst="rect">
            <a:avLst/>
          </a:prstGeom>
        </p:spPr>
      </p:pic>
      <p:sp>
        <p:nvSpPr>
          <p:cNvPr id="4" name="Slide Number Placeholder 3">
            <a:extLst>
              <a:ext uri="{FF2B5EF4-FFF2-40B4-BE49-F238E27FC236}">
                <a16:creationId xmlns:a16="http://schemas.microsoft.com/office/drawing/2014/main" id="{031ED7C4-C2A4-44EA-39EE-C6E7349162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222425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B918D6-1001-F02F-1329-CADA424A043D}"/>
              </a:ext>
            </a:extLst>
          </p:cNvPr>
          <p:cNvPicPr>
            <a:picLocks noGrp="1" noChangeAspect="1"/>
          </p:cNvPicPr>
          <p:nvPr>
            <p:ph idx="1"/>
          </p:nvPr>
        </p:nvPicPr>
        <p:blipFill rotWithShape="1">
          <a:blip r:embed="rId2"/>
          <a:srcRect l="6757" r="4798" b="-1"/>
          <a:stretch/>
        </p:blipFill>
        <p:spPr>
          <a:xfrm>
            <a:off x="3" y="-22"/>
            <a:ext cx="12191997" cy="6858022"/>
          </a:xfrm>
          <a:prstGeom prst="rect">
            <a:avLst/>
          </a:prstGeom>
        </p:spPr>
      </p:pic>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B08A2-6B3C-F332-475A-83451F478A55}"/>
              </a:ext>
            </a:extLst>
          </p:cNvPr>
          <p:cNvSpPr>
            <a:spLocks noGrp="1"/>
          </p:cNvSpPr>
          <p:nvPr>
            <p:ph type="title"/>
          </p:nvPr>
        </p:nvSpPr>
        <p:spPr>
          <a:xfrm>
            <a:off x="6096006" y="1371599"/>
            <a:ext cx="5452529" cy="2841109"/>
          </a:xfrm>
        </p:spPr>
        <p:txBody>
          <a:bodyPr vert="horz" lIns="91440" tIns="45720" rIns="91440" bIns="45720" rtlCol="0" anchor="t">
            <a:normAutofit fontScale="90000"/>
          </a:bodyPr>
          <a:lstStyle/>
          <a:p>
            <a:pPr algn="r"/>
            <a:r>
              <a:rPr lang="en-US" sz="6000" b="1" i="0" kern="1200" cap="all" baseline="0" dirty="0">
                <a:solidFill>
                  <a:schemeClr val="bg1"/>
                </a:solidFill>
                <a:latin typeface="+mj-lt"/>
                <a:ea typeface="+mj-ea"/>
                <a:cs typeface="+mj-cs"/>
              </a:rPr>
              <a:t>Maintain Student Details</a:t>
            </a:r>
            <a:br>
              <a:rPr lang="en-US" sz="6000" b="1" i="0" kern="1200" cap="all" baseline="0" dirty="0">
                <a:solidFill>
                  <a:schemeClr val="bg1"/>
                </a:solidFill>
                <a:latin typeface="+mj-lt"/>
                <a:ea typeface="+mj-ea"/>
                <a:cs typeface="+mj-cs"/>
              </a:rPr>
            </a:br>
            <a:endParaRPr lang="en-US" sz="6000" b="1" i="0" kern="1200" cap="all" baseline="0"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8093C1D5-CC9A-7A13-B5D1-19B9D41EEA5F}"/>
              </a:ext>
            </a:extLst>
          </p:cNvPr>
          <p:cNvSpPr>
            <a:spLocks noGrp="1"/>
          </p:cNvSpPr>
          <p:nvPr>
            <p:ph type="sldNum" sz="quarter" idx="12"/>
          </p:nvPr>
        </p:nvSpPr>
        <p:spPr>
          <a:xfrm>
            <a:off x="652272" y="6135624"/>
            <a:ext cx="402248" cy="365125"/>
          </a:xfrm>
        </p:spPr>
        <p:txBody>
          <a:bodyPr vert="horz" lIns="91440" tIns="45720" rIns="91440" bIns="45720" rtlCol="0" anchor="ctr">
            <a:normAutofit/>
          </a:bodyPr>
          <a:lstStyle/>
          <a:p>
            <a:pPr algn="l">
              <a:spcAft>
                <a:spcPts val="600"/>
              </a:spcAft>
            </a:pPr>
            <a:fld id="{D8DA9DAA-006C-4F4B-980E-E3DF019B24E2}" type="slidenum">
              <a:rPr lang="en-US">
                <a:solidFill>
                  <a:schemeClr val="bg1"/>
                </a:solidFill>
              </a:rPr>
              <a:pPr algn="l">
                <a:spcAft>
                  <a:spcPts val="600"/>
                </a:spcAft>
              </a:pPr>
              <a:t>14</a:t>
            </a:fld>
            <a:endParaRPr lang="en-US">
              <a:solidFill>
                <a:schemeClr val="bg1"/>
              </a:solidFill>
            </a:endParaRPr>
          </a:p>
        </p:txBody>
      </p:sp>
    </p:spTree>
    <p:extLst>
      <p:ext uri="{BB962C8B-B14F-4D97-AF65-F5344CB8AC3E}">
        <p14:creationId xmlns:p14="http://schemas.microsoft.com/office/powerpoint/2010/main" val="172302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B7F2-8A51-601A-831A-024ED477FDFD}"/>
              </a:ext>
            </a:extLst>
          </p:cNvPr>
          <p:cNvSpPr>
            <a:spLocks noGrp="1"/>
          </p:cNvSpPr>
          <p:nvPr>
            <p:ph type="ctrTitle"/>
          </p:nvPr>
        </p:nvSpPr>
        <p:spPr/>
        <p:txBody>
          <a:bodyPr/>
          <a:lstStyle/>
          <a:p>
            <a:r>
              <a:rPr lang="en-US" sz="6000" b="1" dirty="0">
                <a:solidFill>
                  <a:schemeClr val="bg2"/>
                </a:solidFill>
              </a:rPr>
              <a:t>Student details</a:t>
            </a:r>
            <a:br>
              <a:rPr lang="en-US" sz="6000" b="1" dirty="0">
                <a:solidFill>
                  <a:schemeClr val="tx1"/>
                </a:solidFill>
              </a:rPr>
            </a:br>
            <a:endParaRPr lang="en-IN" dirty="0"/>
          </a:p>
        </p:txBody>
      </p:sp>
      <p:sp>
        <p:nvSpPr>
          <p:cNvPr id="3" name="Subtitle 2">
            <a:extLst>
              <a:ext uri="{FF2B5EF4-FFF2-40B4-BE49-F238E27FC236}">
                <a16:creationId xmlns:a16="http://schemas.microsoft.com/office/drawing/2014/main" id="{D4005ADF-7E42-412F-17F2-D6994BBD59A8}"/>
              </a:ext>
            </a:extLst>
          </p:cNvPr>
          <p:cNvSpPr>
            <a:spLocks noGrp="1"/>
          </p:cNvSpPr>
          <p:nvPr>
            <p:ph type="subTitle" idx="1"/>
          </p:nvPr>
        </p:nvSpPr>
        <p:spPr/>
        <p:txBody>
          <a:bodyPr/>
          <a:lstStyle/>
          <a:p>
            <a:r>
              <a:rPr lang="en-IN" dirty="0"/>
              <a:t>Student can able to check his details.</a:t>
            </a:r>
          </a:p>
        </p:txBody>
      </p:sp>
    </p:spTree>
    <p:extLst>
      <p:ext uri="{BB962C8B-B14F-4D97-AF65-F5344CB8AC3E}">
        <p14:creationId xmlns:p14="http://schemas.microsoft.com/office/powerpoint/2010/main" val="1317809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1750467-F75F-6AEE-151D-C4D6E8C73A6D}"/>
              </a:ext>
            </a:extLst>
          </p:cNvPr>
          <p:cNvPicPr>
            <a:picLocks noGrp="1" noChangeAspect="1"/>
          </p:cNvPicPr>
          <p:nvPr>
            <p:ph idx="1"/>
          </p:nvPr>
        </p:nvPicPr>
        <p:blipFill rotWithShape="1">
          <a:blip r:embed="rId2"/>
          <a:srcRect l="5360" r="4417" b="-1"/>
          <a:stretch/>
        </p:blipFill>
        <p:spPr>
          <a:xfrm>
            <a:off x="3" y="-22"/>
            <a:ext cx="12191997" cy="6858022"/>
          </a:xfrm>
          <a:prstGeom prst="rect">
            <a:avLst/>
          </a:prstGeom>
        </p:spPr>
      </p:pic>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D5E73-C1F3-F774-90E9-5A1B091EBFCF}"/>
              </a:ext>
            </a:extLst>
          </p:cNvPr>
          <p:cNvSpPr>
            <a:spLocks noGrp="1"/>
          </p:cNvSpPr>
          <p:nvPr>
            <p:ph type="title"/>
          </p:nvPr>
        </p:nvSpPr>
        <p:spPr>
          <a:xfrm>
            <a:off x="6096006" y="1873045"/>
            <a:ext cx="5452529" cy="2339664"/>
          </a:xfrm>
        </p:spPr>
        <p:txBody>
          <a:bodyPr vert="horz" lIns="91440" tIns="45720" rIns="91440" bIns="45720" rtlCol="0" anchor="t">
            <a:normAutofit/>
          </a:bodyPr>
          <a:lstStyle/>
          <a:p>
            <a:pPr algn="r"/>
            <a:r>
              <a:rPr lang="en-US" sz="6000" b="1" i="0" kern="1200" cap="all" baseline="0" dirty="0">
                <a:solidFill>
                  <a:schemeClr val="tx2">
                    <a:lumMod val="25000"/>
                    <a:lumOff val="75000"/>
                  </a:schemeClr>
                </a:solidFill>
                <a:latin typeface="+mj-lt"/>
                <a:ea typeface="+mj-ea"/>
                <a:cs typeface="+mj-cs"/>
              </a:rPr>
              <a:t>Student details</a:t>
            </a:r>
          </a:p>
        </p:txBody>
      </p:sp>
      <p:sp>
        <p:nvSpPr>
          <p:cNvPr id="4" name="Slide Number Placeholder 3">
            <a:extLst>
              <a:ext uri="{FF2B5EF4-FFF2-40B4-BE49-F238E27FC236}">
                <a16:creationId xmlns:a16="http://schemas.microsoft.com/office/drawing/2014/main" id="{F88A11B0-C0BA-3135-F53A-867E0A55C42D}"/>
              </a:ext>
            </a:extLst>
          </p:cNvPr>
          <p:cNvSpPr>
            <a:spLocks noGrp="1"/>
          </p:cNvSpPr>
          <p:nvPr>
            <p:ph type="sldNum" sz="quarter" idx="12"/>
          </p:nvPr>
        </p:nvSpPr>
        <p:spPr>
          <a:xfrm>
            <a:off x="652272" y="6135624"/>
            <a:ext cx="402248" cy="365125"/>
          </a:xfrm>
        </p:spPr>
        <p:txBody>
          <a:bodyPr vert="horz" lIns="91440" tIns="45720" rIns="91440" bIns="45720" rtlCol="0" anchor="ctr">
            <a:normAutofit/>
          </a:bodyPr>
          <a:lstStyle/>
          <a:p>
            <a:pPr algn="l">
              <a:spcAft>
                <a:spcPts val="600"/>
              </a:spcAft>
            </a:pPr>
            <a:fld id="{D8DA9DAA-006C-4F4B-980E-E3DF019B24E2}" type="slidenum">
              <a:rPr lang="en-US">
                <a:solidFill>
                  <a:schemeClr val="bg1"/>
                </a:solidFill>
              </a:rPr>
              <a:pPr algn="l">
                <a:spcAft>
                  <a:spcPts val="600"/>
                </a:spcAft>
              </a:pPr>
              <a:t>16</a:t>
            </a:fld>
            <a:endParaRPr lang="en-US">
              <a:solidFill>
                <a:schemeClr val="bg1"/>
              </a:solidFill>
            </a:endParaRPr>
          </a:p>
        </p:txBody>
      </p:sp>
    </p:spTree>
    <p:extLst>
      <p:ext uri="{BB962C8B-B14F-4D97-AF65-F5344CB8AC3E}">
        <p14:creationId xmlns:p14="http://schemas.microsoft.com/office/powerpoint/2010/main" val="159815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713E-0FA1-7CE8-56F7-0B0A3E78A688}"/>
              </a:ext>
            </a:extLst>
          </p:cNvPr>
          <p:cNvSpPr>
            <a:spLocks noGrp="1"/>
          </p:cNvSpPr>
          <p:nvPr>
            <p:ph type="ctrTitle"/>
          </p:nvPr>
        </p:nvSpPr>
        <p:spPr>
          <a:xfrm>
            <a:off x="1527048" y="294378"/>
            <a:ext cx="9144000" cy="1441212"/>
          </a:xfrm>
        </p:spPr>
        <p:txBody>
          <a:bodyPr>
            <a:normAutofit/>
          </a:bodyPr>
          <a:lstStyle/>
          <a:p>
            <a:r>
              <a:rPr lang="en-IN" sz="4000" dirty="0"/>
              <a:t>Software and Hardware requirements</a:t>
            </a:r>
          </a:p>
        </p:txBody>
      </p:sp>
      <p:sp>
        <p:nvSpPr>
          <p:cNvPr id="3" name="Subtitle 2">
            <a:extLst>
              <a:ext uri="{FF2B5EF4-FFF2-40B4-BE49-F238E27FC236}">
                <a16:creationId xmlns:a16="http://schemas.microsoft.com/office/drawing/2014/main" id="{63BE9DCA-1759-D558-975F-F24B3E24F20D}"/>
              </a:ext>
            </a:extLst>
          </p:cNvPr>
          <p:cNvSpPr>
            <a:spLocks noGrp="1"/>
          </p:cNvSpPr>
          <p:nvPr>
            <p:ph type="subTitle" idx="1"/>
          </p:nvPr>
        </p:nvSpPr>
        <p:spPr>
          <a:xfrm>
            <a:off x="1527048" y="1735590"/>
            <a:ext cx="9144000" cy="5122410"/>
          </a:xfrm>
        </p:spPr>
        <p:txBody>
          <a:bodyPr>
            <a:normAutofit/>
          </a:bodyPr>
          <a:lstStyle/>
          <a:p>
            <a:pPr algn="just"/>
            <a:r>
              <a:rPr lang="en-IN" dirty="0"/>
              <a:t>SOFTWARE REQUIREMENTS:</a:t>
            </a:r>
          </a:p>
          <a:p>
            <a:pPr marL="342900" indent="-342900" algn="just">
              <a:buFont typeface="Arial" panose="020B0604020202020204" pitchFamily="34" charset="0"/>
              <a:buChar char="•"/>
            </a:pPr>
            <a:r>
              <a:rPr lang="en-IN" dirty="0"/>
              <a:t>JAVA</a:t>
            </a:r>
          </a:p>
          <a:p>
            <a:pPr marL="342900" indent="-342900" algn="just">
              <a:buFont typeface="Arial" panose="020B0604020202020204" pitchFamily="34" charset="0"/>
              <a:buChar char="•"/>
            </a:pPr>
            <a:r>
              <a:rPr lang="en-IN" dirty="0"/>
              <a:t>SPRING BOOT MICROSERVICES</a:t>
            </a:r>
          </a:p>
          <a:p>
            <a:pPr marL="342900" indent="-342900" algn="just">
              <a:buFont typeface="Arial" panose="020B0604020202020204" pitchFamily="34" charset="0"/>
              <a:buChar char="•"/>
            </a:pPr>
            <a:r>
              <a:rPr lang="en-IN" dirty="0"/>
              <a:t>MYSQL</a:t>
            </a:r>
          </a:p>
          <a:p>
            <a:pPr marL="342900" indent="-342900" algn="just">
              <a:buFont typeface="Arial" panose="020B0604020202020204" pitchFamily="34" charset="0"/>
              <a:buChar char="•"/>
            </a:pPr>
            <a:r>
              <a:rPr lang="en-IN" dirty="0"/>
              <a:t>HTML,CSS,BOOTSTRAP AND JAVASCRIPT</a:t>
            </a:r>
          </a:p>
          <a:p>
            <a:pPr marL="342900" indent="-342900" algn="just">
              <a:buFont typeface="Arial" panose="020B0604020202020204" pitchFamily="34" charset="0"/>
              <a:buChar char="•"/>
            </a:pPr>
            <a:r>
              <a:rPr lang="en-IN" dirty="0"/>
              <a:t>INTELLIJ IDE</a:t>
            </a:r>
          </a:p>
          <a:p>
            <a:pPr marL="342900" indent="-342900" algn="just">
              <a:buFont typeface="Arial" panose="020B0604020202020204" pitchFamily="34" charset="0"/>
              <a:buChar char="•"/>
            </a:pPr>
            <a:r>
              <a:rPr lang="en-IN" dirty="0"/>
              <a:t>CHROME BROWSER</a:t>
            </a:r>
          </a:p>
          <a:p>
            <a:pPr marL="342900" indent="-342900" algn="just">
              <a:buFont typeface="Arial" panose="020B0604020202020204" pitchFamily="34" charset="0"/>
              <a:buChar char="•"/>
            </a:pPr>
            <a:r>
              <a:rPr lang="en-IN" dirty="0"/>
              <a:t>VS CODE</a:t>
            </a:r>
          </a:p>
          <a:p>
            <a:pPr algn="just"/>
            <a:r>
              <a:rPr lang="en-IN" dirty="0"/>
              <a:t>HARDWARE REQUIREMENTS:</a:t>
            </a:r>
          </a:p>
          <a:p>
            <a:pPr marL="342900" indent="-342900" algn="just">
              <a:buFont typeface="Arial" panose="020B0604020202020204" pitchFamily="34" charset="0"/>
              <a:buChar char="•"/>
            </a:pPr>
            <a:r>
              <a:rPr lang="en-IN" dirty="0"/>
              <a:t>RAM-8GB</a:t>
            </a:r>
          </a:p>
          <a:p>
            <a:pPr marL="342900" indent="-342900" algn="just">
              <a:buFont typeface="Arial" panose="020B0604020202020204" pitchFamily="34" charset="0"/>
              <a:buChar char="•"/>
            </a:pPr>
            <a:r>
              <a:rPr lang="en-IN" dirty="0"/>
              <a:t>PROCESSOR-I3</a:t>
            </a:r>
          </a:p>
          <a:p>
            <a:pPr marL="342900" indent="-342900" algn="just">
              <a:buFont typeface="Arial" panose="020B0604020202020204" pitchFamily="34" charset="0"/>
              <a:buChar char="•"/>
            </a:pPr>
            <a:r>
              <a:rPr lang="en-IN" dirty="0"/>
              <a:t>INTERNET</a:t>
            </a:r>
          </a:p>
        </p:txBody>
      </p:sp>
    </p:spTree>
    <p:extLst>
      <p:ext uri="{BB962C8B-B14F-4D97-AF65-F5344CB8AC3E}">
        <p14:creationId xmlns:p14="http://schemas.microsoft.com/office/powerpoint/2010/main" val="1089493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7753-8070-BFF1-F8E9-5271C5F877A2}"/>
              </a:ext>
            </a:extLst>
          </p:cNvPr>
          <p:cNvSpPr>
            <a:spLocks noGrp="1"/>
          </p:cNvSpPr>
          <p:nvPr>
            <p:ph type="ctrTitle"/>
          </p:nvPr>
        </p:nvSpPr>
        <p:spPr/>
        <p:txBody>
          <a:bodyPr/>
          <a:lstStyle/>
          <a:p>
            <a:r>
              <a:rPr lang="en-IN" dirty="0"/>
              <a:t>OUTPUT SCREENS</a:t>
            </a:r>
          </a:p>
        </p:txBody>
      </p:sp>
    </p:spTree>
    <p:extLst>
      <p:ext uri="{BB962C8B-B14F-4D97-AF65-F5344CB8AC3E}">
        <p14:creationId xmlns:p14="http://schemas.microsoft.com/office/powerpoint/2010/main" val="141264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6232-EA78-9D99-B8A5-D9C973B05446}"/>
              </a:ext>
            </a:extLst>
          </p:cNvPr>
          <p:cNvSpPr>
            <a:spLocks noGrp="1"/>
          </p:cNvSpPr>
          <p:nvPr>
            <p:ph type="title"/>
          </p:nvPr>
        </p:nvSpPr>
        <p:spPr/>
        <p:txBody>
          <a:bodyPr/>
          <a:lstStyle/>
          <a:p>
            <a:r>
              <a:rPr lang="en-IN" dirty="0"/>
              <a:t>Models</a:t>
            </a:r>
          </a:p>
        </p:txBody>
      </p:sp>
      <p:pic>
        <p:nvPicPr>
          <p:cNvPr id="6" name="Content Placeholder 5">
            <a:extLst>
              <a:ext uri="{FF2B5EF4-FFF2-40B4-BE49-F238E27FC236}">
                <a16:creationId xmlns:a16="http://schemas.microsoft.com/office/drawing/2014/main" id="{A79EA1FB-ECBC-4DBF-6388-B4B4EF33E408}"/>
              </a:ext>
            </a:extLst>
          </p:cNvPr>
          <p:cNvPicPr>
            <a:picLocks noGrp="1" noChangeAspect="1"/>
          </p:cNvPicPr>
          <p:nvPr>
            <p:ph sz="half" idx="1"/>
          </p:nvPr>
        </p:nvPicPr>
        <p:blipFill>
          <a:blip r:embed="rId2"/>
          <a:stretch>
            <a:fillRect/>
          </a:stretch>
        </p:blipFill>
        <p:spPr>
          <a:xfrm>
            <a:off x="1743217" y="1552806"/>
            <a:ext cx="4613338" cy="4376045"/>
          </a:xfrm>
        </p:spPr>
      </p:pic>
      <p:pic>
        <p:nvPicPr>
          <p:cNvPr id="8" name="Content Placeholder 7">
            <a:extLst>
              <a:ext uri="{FF2B5EF4-FFF2-40B4-BE49-F238E27FC236}">
                <a16:creationId xmlns:a16="http://schemas.microsoft.com/office/drawing/2014/main" id="{68FF57A6-3B64-B594-17E0-ABD010F036A8}"/>
              </a:ext>
            </a:extLst>
          </p:cNvPr>
          <p:cNvPicPr>
            <a:picLocks noGrp="1" noChangeAspect="1"/>
          </p:cNvPicPr>
          <p:nvPr>
            <p:ph sz="half" idx="2"/>
          </p:nvPr>
        </p:nvPicPr>
        <p:blipFill>
          <a:blip r:embed="rId3"/>
          <a:stretch>
            <a:fillRect/>
          </a:stretch>
        </p:blipFill>
        <p:spPr>
          <a:xfrm>
            <a:off x="6990736" y="1552807"/>
            <a:ext cx="4613338" cy="4376045"/>
          </a:xfrm>
        </p:spPr>
      </p:pic>
    </p:spTree>
    <p:extLst>
      <p:ext uri="{BB962C8B-B14F-4D97-AF65-F5344CB8AC3E}">
        <p14:creationId xmlns:p14="http://schemas.microsoft.com/office/powerpoint/2010/main" val="234370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66293"/>
            <a:ext cx="5833872" cy="2276856"/>
          </a:xfrm>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208274"/>
            <a:ext cx="5833872" cy="3118104"/>
          </a:xfrm>
        </p:spPr>
        <p:txBody>
          <a:bodyPr>
            <a:normAutofit/>
          </a:bodyPr>
          <a:lstStyle/>
          <a:p>
            <a:pPr algn="r"/>
            <a:r>
              <a:rPr lang="en-US" sz="1800" dirty="0">
                <a:solidFill>
                  <a:schemeClr val="bg1"/>
                </a:solidFill>
              </a:rPr>
              <a:t>PROBLEM STATEMENT</a:t>
            </a:r>
          </a:p>
          <a:p>
            <a:pPr algn="r"/>
            <a:r>
              <a:rPr lang="en-IN" dirty="0">
                <a:latin typeface="Times New Roman" panose="02020603050405020304" pitchFamily="18" charset="0"/>
                <a:cs typeface="Times New Roman" panose="02020603050405020304" pitchFamily="18" charset="0"/>
              </a:rPr>
              <a:t>INTRODUCTION </a:t>
            </a:r>
          </a:p>
          <a:p>
            <a:r>
              <a:rPr lang="en-IN" sz="1800" dirty="0">
                <a:latin typeface="Times New Roman" panose="02020603050405020304" pitchFamily="18" charset="0"/>
                <a:cs typeface="Times New Roman" panose="02020603050405020304" pitchFamily="18" charset="0"/>
              </a:rPr>
              <a:t>PROPOSED SYSTEM</a:t>
            </a:r>
          </a:p>
          <a:p>
            <a:r>
              <a:rPr lang="en-IN" dirty="0">
                <a:latin typeface="Times New Roman" panose="02020603050405020304" pitchFamily="18" charset="0"/>
                <a:cs typeface="Times New Roman" panose="02020603050405020304" pitchFamily="18" charset="0"/>
              </a:rPr>
              <a:t>SYSTEM DESIGN</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MODULES</a:t>
            </a:r>
          </a:p>
          <a:p>
            <a:r>
              <a:rPr lang="en-IN" dirty="0">
                <a:latin typeface="Times New Roman" panose="02020603050405020304" pitchFamily="18" charset="0"/>
                <a:cs typeface="Times New Roman" panose="02020603050405020304" pitchFamily="18" charset="0"/>
              </a:rPr>
              <a:t>REQUIREMENTS</a:t>
            </a:r>
          </a:p>
          <a:p>
            <a:r>
              <a:rPr lang="en-IN" dirty="0">
                <a:latin typeface="Times New Roman" panose="02020603050405020304" pitchFamily="18" charset="0"/>
                <a:cs typeface="Times New Roman" panose="02020603050405020304" pitchFamily="18" charset="0"/>
              </a:rPr>
              <a:t>OUTPUT SCREENS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9FF1A-67FC-F8A5-E4E4-DD1A45D4D0FC}"/>
              </a:ext>
            </a:extLst>
          </p:cNvPr>
          <p:cNvSpPr>
            <a:spLocks noGrp="1"/>
          </p:cNvSpPr>
          <p:nvPr>
            <p:ph type="title"/>
          </p:nvPr>
        </p:nvSpPr>
        <p:spPr/>
        <p:txBody>
          <a:bodyPr/>
          <a:lstStyle/>
          <a:p>
            <a:r>
              <a:rPr lang="en-IN" dirty="0"/>
              <a:t>Students-details model</a:t>
            </a:r>
          </a:p>
        </p:txBody>
      </p:sp>
      <p:pic>
        <p:nvPicPr>
          <p:cNvPr id="6" name="Content Placeholder 5">
            <a:extLst>
              <a:ext uri="{FF2B5EF4-FFF2-40B4-BE49-F238E27FC236}">
                <a16:creationId xmlns:a16="http://schemas.microsoft.com/office/drawing/2014/main" id="{95056C0A-9C4E-B9E7-1E2F-689536C77472}"/>
              </a:ext>
            </a:extLst>
          </p:cNvPr>
          <p:cNvPicPr>
            <a:picLocks noGrp="1" noChangeAspect="1"/>
          </p:cNvPicPr>
          <p:nvPr>
            <p:ph idx="1"/>
          </p:nvPr>
        </p:nvPicPr>
        <p:blipFill>
          <a:blip r:embed="rId2"/>
          <a:stretch>
            <a:fillRect/>
          </a:stretch>
        </p:blipFill>
        <p:spPr>
          <a:xfrm>
            <a:off x="1382621" y="2330245"/>
            <a:ext cx="9426757" cy="3126658"/>
          </a:xfrm>
        </p:spPr>
      </p:pic>
      <p:sp>
        <p:nvSpPr>
          <p:cNvPr id="4" name="Slide Number Placeholder 3">
            <a:extLst>
              <a:ext uri="{FF2B5EF4-FFF2-40B4-BE49-F238E27FC236}">
                <a16:creationId xmlns:a16="http://schemas.microsoft.com/office/drawing/2014/main" id="{E256811D-A600-0F70-0762-B727A1A8B09B}"/>
              </a:ext>
            </a:extLst>
          </p:cNvPr>
          <p:cNvSpPr>
            <a:spLocks noGrp="1"/>
          </p:cNvSpPr>
          <p:nvPr>
            <p:ph type="sldNum" sz="quarter" idx="12"/>
          </p:nvPr>
        </p:nvSpPr>
        <p:spPr/>
        <p:txBody>
          <a:bodyPr/>
          <a:lstStyle/>
          <a:p>
            <a:fld id="{D8DA9DAA-006C-4F4B-980E-E3DF019B24E2}" type="slidenum">
              <a:rPr lang="en-US" smtClean="0"/>
              <a:t>20</a:t>
            </a:fld>
            <a:endParaRPr lang="en-US" dirty="0"/>
          </a:p>
        </p:txBody>
      </p:sp>
    </p:spTree>
    <p:extLst>
      <p:ext uri="{BB962C8B-B14F-4D97-AF65-F5344CB8AC3E}">
        <p14:creationId xmlns:p14="http://schemas.microsoft.com/office/powerpoint/2010/main" val="383524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13E0-5395-4D4B-3A9C-CAC1A5EC83E9}"/>
              </a:ext>
            </a:extLst>
          </p:cNvPr>
          <p:cNvSpPr>
            <a:spLocks noGrp="1"/>
          </p:cNvSpPr>
          <p:nvPr>
            <p:ph type="title"/>
          </p:nvPr>
        </p:nvSpPr>
        <p:spPr/>
        <p:txBody>
          <a:bodyPr/>
          <a:lstStyle/>
          <a:p>
            <a:r>
              <a:rPr lang="en-IN" dirty="0"/>
              <a:t>API Testing with postman</a:t>
            </a:r>
          </a:p>
        </p:txBody>
      </p:sp>
      <p:pic>
        <p:nvPicPr>
          <p:cNvPr id="6" name="Content Placeholder 5">
            <a:extLst>
              <a:ext uri="{FF2B5EF4-FFF2-40B4-BE49-F238E27FC236}">
                <a16:creationId xmlns:a16="http://schemas.microsoft.com/office/drawing/2014/main" id="{3A18A8C7-F594-C2B4-BE68-FBEDE7B6C1F8}"/>
              </a:ext>
            </a:extLst>
          </p:cNvPr>
          <p:cNvPicPr>
            <a:picLocks noGrp="1" noChangeAspect="1"/>
          </p:cNvPicPr>
          <p:nvPr>
            <p:ph idx="1"/>
          </p:nvPr>
        </p:nvPicPr>
        <p:blipFill>
          <a:blip r:embed="rId2"/>
          <a:stretch>
            <a:fillRect/>
          </a:stretch>
        </p:blipFill>
        <p:spPr>
          <a:xfrm>
            <a:off x="1145220" y="1690688"/>
            <a:ext cx="2674852" cy="1952820"/>
          </a:xfrm>
        </p:spPr>
      </p:pic>
      <p:sp>
        <p:nvSpPr>
          <p:cNvPr id="4" name="Slide Number Placeholder 3">
            <a:extLst>
              <a:ext uri="{FF2B5EF4-FFF2-40B4-BE49-F238E27FC236}">
                <a16:creationId xmlns:a16="http://schemas.microsoft.com/office/drawing/2014/main" id="{2B91E4EC-2C5F-AA7C-7C40-DC3B92CC1EC3}"/>
              </a:ext>
            </a:extLst>
          </p:cNvPr>
          <p:cNvSpPr>
            <a:spLocks noGrp="1"/>
          </p:cNvSpPr>
          <p:nvPr>
            <p:ph type="sldNum" sz="quarter" idx="12"/>
          </p:nvPr>
        </p:nvSpPr>
        <p:spPr/>
        <p:txBody>
          <a:bodyPr/>
          <a:lstStyle/>
          <a:p>
            <a:fld id="{D8DA9DAA-006C-4F4B-980E-E3DF019B24E2}" type="slidenum">
              <a:rPr lang="en-US" smtClean="0"/>
              <a:t>21</a:t>
            </a:fld>
            <a:endParaRPr lang="en-US" dirty="0"/>
          </a:p>
        </p:txBody>
      </p:sp>
      <p:pic>
        <p:nvPicPr>
          <p:cNvPr id="8" name="Picture 7">
            <a:extLst>
              <a:ext uri="{FF2B5EF4-FFF2-40B4-BE49-F238E27FC236}">
                <a16:creationId xmlns:a16="http://schemas.microsoft.com/office/drawing/2014/main" id="{67B72BE9-C68A-5B39-00E2-5DC2457F9CFD}"/>
              </a:ext>
            </a:extLst>
          </p:cNvPr>
          <p:cNvPicPr>
            <a:picLocks noChangeAspect="1"/>
          </p:cNvPicPr>
          <p:nvPr/>
        </p:nvPicPr>
        <p:blipFill>
          <a:blip r:embed="rId3"/>
          <a:stretch>
            <a:fillRect/>
          </a:stretch>
        </p:blipFill>
        <p:spPr>
          <a:xfrm>
            <a:off x="4068686" y="1639274"/>
            <a:ext cx="4541914" cy="2004234"/>
          </a:xfrm>
          <a:prstGeom prst="rect">
            <a:avLst/>
          </a:prstGeom>
        </p:spPr>
      </p:pic>
      <p:pic>
        <p:nvPicPr>
          <p:cNvPr id="10" name="Picture 9">
            <a:extLst>
              <a:ext uri="{FF2B5EF4-FFF2-40B4-BE49-F238E27FC236}">
                <a16:creationId xmlns:a16="http://schemas.microsoft.com/office/drawing/2014/main" id="{D8EF503A-41B0-6F09-FDB7-BE2B5CA4A6B6}"/>
              </a:ext>
            </a:extLst>
          </p:cNvPr>
          <p:cNvPicPr>
            <a:picLocks noChangeAspect="1"/>
          </p:cNvPicPr>
          <p:nvPr/>
        </p:nvPicPr>
        <p:blipFill>
          <a:blip r:embed="rId4"/>
          <a:stretch>
            <a:fillRect/>
          </a:stretch>
        </p:blipFill>
        <p:spPr>
          <a:xfrm>
            <a:off x="9182997" y="2641391"/>
            <a:ext cx="1996613" cy="1196444"/>
          </a:xfrm>
          <a:prstGeom prst="rect">
            <a:avLst/>
          </a:prstGeom>
        </p:spPr>
      </p:pic>
      <p:pic>
        <p:nvPicPr>
          <p:cNvPr id="12" name="Picture 11">
            <a:extLst>
              <a:ext uri="{FF2B5EF4-FFF2-40B4-BE49-F238E27FC236}">
                <a16:creationId xmlns:a16="http://schemas.microsoft.com/office/drawing/2014/main" id="{10CF34E1-7E83-ADD7-7855-190353FE78E9}"/>
              </a:ext>
            </a:extLst>
          </p:cNvPr>
          <p:cNvPicPr>
            <a:picLocks noChangeAspect="1"/>
          </p:cNvPicPr>
          <p:nvPr/>
        </p:nvPicPr>
        <p:blipFill>
          <a:blip r:embed="rId5"/>
          <a:stretch>
            <a:fillRect/>
          </a:stretch>
        </p:blipFill>
        <p:spPr>
          <a:xfrm>
            <a:off x="8983702" y="2057973"/>
            <a:ext cx="3208298" cy="403895"/>
          </a:xfrm>
          <a:prstGeom prst="rect">
            <a:avLst/>
          </a:prstGeom>
        </p:spPr>
      </p:pic>
      <p:pic>
        <p:nvPicPr>
          <p:cNvPr id="14" name="Picture 13">
            <a:extLst>
              <a:ext uri="{FF2B5EF4-FFF2-40B4-BE49-F238E27FC236}">
                <a16:creationId xmlns:a16="http://schemas.microsoft.com/office/drawing/2014/main" id="{AD7410AD-53AD-06CD-2C07-B3956E3DE1C5}"/>
              </a:ext>
            </a:extLst>
          </p:cNvPr>
          <p:cNvPicPr>
            <a:picLocks noChangeAspect="1"/>
          </p:cNvPicPr>
          <p:nvPr/>
        </p:nvPicPr>
        <p:blipFill>
          <a:blip r:embed="rId6"/>
          <a:stretch>
            <a:fillRect/>
          </a:stretch>
        </p:blipFill>
        <p:spPr>
          <a:xfrm>
            <a:off x="1145220" y="5167312"/>
            <a:ext cx="2339543" cy="838273"/>
          </a:xfrm>
          <a:prstGeom prst="rect">
            <a:avLst/>
          </a:prstGeom>
        </p:spPr>
      </p:pic>
      <p:pic>
        <p:nvPicPr>
          <p:cNvPr id="16" name="Picture 15">
            <a:extLst>
              <a:ext uri="{FF2B5EF4-FFF2-40B4-BE49-F238E27FC236}">
                <a16:creationId xmlns:a16="http://schemas.microsoft.com/office/drawing/2014/main" id="{21684517-7C9E-4C08-0D6E-0067B55D643E}"/>
              </a:ext>
            </a:extLst>
          </p:cNvPr>
          <p:cNvPicPr>
            <a:picLocks noChangeAspect="1"/>
          </p:cNvPicPr>
          <p:nvPr/>
        </p:nvPicPr>
        <p:blipFill>
          <a:blip r:embed="rId7"/>
          <a:stretch>
            <a:fillRect/>
          </a:stretch>
        </p:blipFill>
        <p:spPr>
          <a:xfrm>
            <a:off x="1145220" y="4529003"/>
            <a:ext cx="3414056" cy="388654"/>
          </a:xfrm>
          <a:prstGeom prst="rect">
            <a:avLst/>
          </a:prstGeom>
        </p:spPr>
      </p:pic>
      <p:pic>
        <p:nvPicPr>
          <p:cNvPr id="18" name="Picture 17">
            <a:extLst>
              <a:ext uri="{FF2B5EF4-FFF2-40B4-BE49-F238E27FC236}">
                <a16:creationId xmlns:a16="http://schemas.microsoft.com/office/drawing/2014/main" id="{49EE8EDF-9343-7DEE-190F-2BB68937FB78}"/>
              </a:ext>
            </a:extLst>
          </p:cNvPr>
          <p:cNvPicPr>
            <a:picLocks noChangeAspect="1"/>
          </p:cNvPicPr>
          <p:nvPr/>
        </p:nvPicPr>
        <p:blipFill>
          <a:blip r:embed="rId8"/>
          <a:stretch>
            <a:fillRect/>
          </a:stretch>
        </p:blipFill>
        <p:spPr>
          <a:xfrm>
            <a:off x="5811655" y="4209203"/>
            <a:ext cx="2796782" cy="2263336"/>
          </a:xfrm>
          <a:prstGeom prst="rect">
            <a:avLst/>
          </a:prstGeom>
        </p:spPr>
      </p:pic>
    </p:spTree>
    <p:extLst>
      <p:ext uri="{BB962C8B-B14F-4D97-AF65-F5344CB8AC3E}">
        <p14:creationId xmlns:p14="http://schemas.microsoft.com/office/powerpoint/2010/main" val="1332382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17FA5-95D1-D55F-CAEE-000CC8CCF97B}"/>
              </a:ext>
            </a:extLst>
          </p:cNvPr>
          <p:cNvSpPr>
            <a:spLocks noGrp="1"/>
          </p:cNvSpPr>
          <p:nvPr>
            <p:ph type="title"/>
          </p:nvPr>
        </p:nvSpPr>
        <p:spPr>
          <a:xfrm>
            <a:off x="1256275" y="3655371"/>
            <a:ext cx="9679449" cy="1463136"/>
          </a:xfrm>
        </p:spPr>
        <p:txBody>
          <a:bodyPr vert="horz" lIns="91440" tIns="45720" rIns="91440" bIns="45720" rtlCol="0" anchor="b">
            <a:normAutofit/>
          </a:bodyPr>
          <a:lstStyle/>
          <a:p>
            <a:r>
              <a:rPr lang="en-US" sz="6000" b="1" i="0" kern="1200" cap="all" baseline="0">
                <a:solidFill>
                  <a:schemeClr val="bg1"/>
                </a:solidFill>
                <a:latin typeface="+mj-lt"/>
                <a:ea typeface="+mj-ea"/>
                <a:cs typeface="+mj-cs"/>
              </a:rPr>
              <a:t>Eureka server</a:t>
            </a:r>
          </a:p>
        </p:txBody>
      </p:sp>
      <p:pic>
        <p:nvPicPr>
          <p:cNvPr id="6" name="Content Placeholder 5">
            <a:extLst>
              <a:ext uri="{FF2B5EF4-FFF2-40B4-BE49-F238E27FC236}">
                <a16:creationId xmlns:a16="http://schemas.microsoft.com/office/drawing/2014/main" id="{B81B6482-54AE-0203-DFD2-8A5B1E9FAFD8}"/>
              </a:ext>
            </a:extLst>
          </p:cNvPr>
          <p:cNvPicPr>
            <a:picLocks noGrp="1" noChangeAspect="1"/>
          </p:cNvPicPr>
          <p:nvPr>
            <p:ph idx="1"/>
          </p:nvPr>
        </p:nvPicPr>
        <p:blipFill>
          <a:blip r:embed="rId2"/>
          <a:stretch>
            <a:fillRect/>
          </a:stretch>
        </p:blipFill>
        <p:spPr>
          <a:xfrm>
            <a:off x="1266352" y="820991"/>
            <a:ext cx="9659295" cy="2608009"/>
          </a:xfrm>
          <a:prstGeom prst="rect">
            <a:avLst/>
          </a:prstGeom>
        </p:spPr>
      </p:pic>
      <p:sp>
        <p:nvSpPr>
          <p:cNvPr id="4" name="Slide Number Placeholder 3">
            <a:extLst>
              <a:ext uri="{FF2B5EF4-FFF2-40B4-BE49-F238E27FC236}">
                <a16:creationId xmlns:a16="http://schemas.microsoft.com/office/drawing/2014/main" id="{9F836E8A-F0BB-E6D6-37E7-F9A7197D8C9F}"/>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22</a:t>
            </a:fld>
            <a:endParaRPr lang="en-US">
              <a:solidFill>
                <a:schemeClr val="bg1"/>
              </a:solidFill>
            </a:endParaRPr>
          </a:p>
        </p:txBody>
      </p:sp>
    </p:spTree>
    <p:extLst>
      <p:ext uri="{BB962C8B-B14F-4D97-AF65-F5344CB8AC3E}">
        <p14:creationId xmlns:p14="http://schemas.microsoft.com/office/powerpoint/2010/main" val="341956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1846" y="1878897"/>
            <a:ext cx="2788920" cy="365125"/>
          </a:xfrm>
        </p:spPr>
        <p:txBody>
          <a:bodyPr/>
          <a:lstStyle/>
          <a:p>
            <a:r>
              <a:rPr lang="en-US" sz="1200" spc="400" dirty="0"/>
              <a:t>Online Exam scheduler </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A Hemanth</a:t>
            </a:r>
          </a:p>
          <a:p>
            <a:r>
              <a:rPr lang="en-US" dirty="0"/>
              <a:t>Axis8JFSB803</a:t>
            </a:r>
          </a:p>
          <a:p>
            <a:endParaRPr lang="en-US" dirty="0"/>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63228"/>
            <a:ext cx="3854161" cy="2839018"/>
          </a:xfrm>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8" name="Picture Placeholder 5" descr="mountains at sunset">
            <a:extLst>
              <a:ext uri="{FF2B5EF4-FFF2-40B4-BE49-F238E27FC236}">
                <a16:creationId xmlns:a16="http://schemas.microsoft.com/office/drawing/2014/main" id="{5905E3E5-0CDD-BDFC-2FD1-14AB19EDA24E}"/>
              </a:ext>
            </a:extLst>
          </p:cNvPr>
          <p:cNvPicPr>
            <a:picLocks noGrp="1" noChangeAspect="1"/>
          </p:cNvPicPr>
          <p:nvPr>
            <p:ph type="pic" sz="quarter" idx="14"/>
          </p:nvPr>
        </p:nvPicPr>
        <p:blipFill rotWithShape="1">
          <a:blip r:embed="rId2">
            <a:duotone>
              <a:schemeClr val="accent1">
                <a:shade val="45000"/>
                <a:satMod val="135000"/>
              </a:schemeClr>
              <a:prstClr val="white"/>
            </a:duotone>
            <a:alphaModFix amt="35000"/>
          </a:blip>
          <a:srcRect t="13086" b="30664"/>
          <a:stretch/>
        </p:blipFill>
        <p:spPr>
          <a:xfrm>
            <a:off x="20" y="-166193"/>
            <a:ext cx="12191980" cy="6858000"/>
          </a:xfrm>
          <a:prstGeom prst="rect">
            <a:avLst/>
          </a:prstGeom>
        </p:spPr>
      </p:pic>
      <p:sp>
        <p:nvSpPr>
          <p:cNvPr id="3" name="Title 2">
            <a:extLst>
              <a:ext uri="{FF2B5EF4-FFF2-40B4-BE49-F238E27FC236}">
                <a16:creationId xmlns:a16="http://schemas.microsoft.com/office/drawing/2014/main" id="{103DE48C-CCEC-A316-FE6F-C6E881758B2F}"/>
              </a:ext>
            </a:extLst>
          </p:cNvPr>
          <p:cNvSpPr>
            <a:spLocks noGrp="1"/>
          </p:cNvSpPr>
          <p:nvPr>
            <p:ph type="title"/>
          </p:nvPr>
        </p:nvSpPr>
        <p:spPr>
          <a:xfrm>
            <a:off x="5846617" y="381935"/>
            <a:ext cx="5366040" cy="2344840"/>
          </a:xfrm>
        </p:spPr>
        <p:txBody>
          <a:bodyPr vert="horz" lIns="91440" tIns="45720" rIns="91440" bIns="45720" rtlCol="0" anchor="b">
            <a:normAutofit/>
          </a:bodyPr>
          <a:lstStyle/>
          <a:p>
            <a:pPr algn="l"/>
            <a:r>
              <a:rPr lang="en-US" sz="5600" kern="1200">
                <a:solidFill>
                  <a:srgbClr val="FFFFFF"/>
                </a:solidFill>
                <a:latin typeface="+mj-lt"/>
                <a:ea typeface="+mj-ea"/>
                <a:cs typeface="+mj-cs"/>
              </a:rPr>
              <a:t>PROBLEM Statement</a:t>
            </a:r>
          </a:p>
        </p:txBody>
      </p:sp>
      <p:sp>
        <p:nvSpPr>
          <p:cNvPr id="5" name="Footer Placeholder 4">
            <a:extLst>
              <a:ext uri="{FF2B5EF4-FFF2-40B4-BE49-F238E27FC236}">
                <a16:creationId xmlns:a16="http://schemas.microsoft.com/office/drawing/2014/main" id="{D74EABD4-7E09-8CA7-4BD9-89A750834757}"/>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sz="1200" spc="400" dirty="0"/>
              <a:t>Online Exam scheduler </a:t>
            </a:r>
            <a:endParaRPr lang="en-US" b="1" i="0" kern="1200" cap="all" spc="100" baseline="0" dirty="0">
              <a:solidFill>
                <a:srgbClr val="FFFFFF"/>
              </a:solidFill>
              <a:latin typeface="+mn-lt"/>
              <a:ea typeface="+mn-ea"/>
              <a:cs typeface="+mn-cs"/>
            </a:endParaRPr>
          </a:p>
        </p:txBody>
      </p: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5"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AD05D00C-50B9-C64B-232D-9278A712DF95}"/>
              </a:ext>
            </a:extLst>
          </p:cNvPr>
          <p:cNvSpPr>
            <a:spLocks noGrp="1"/>
          </p:cNvSpPr>
          <p:nvPr>
            <p:ph type="body" sz="quarter" idx="13"/>
          </p:nvPr>
        </p:nvSpPr>
        <p:spPr>
          <a:xfrm>
            <a:off x="5846617" y="3175552"/>
            <a:ext cx="5366041" cy="2809114"/>
          </a:xfrm>
        </p:spPr>
        <p:txBody>
          <a:bodyPr vert="horz" lIns="91440" tIns="45720" rIns="91440" bIns="45720" rtlCol="0" anchor="t">
            <a:normAutofit/>
          </a:bodyPr>
          <a:lstStyle/>
          <a:p>
            <a:pPr indent="-228600" algn="l">
              <a:buFont typeface="Arial" panose="020B0604020202020204" pitchFamily="34" charset="0"/>
              <a:buChar char="•"/>
            </a:pPr>
            <a:r>
              <a:rPr lang="en-US" sz="2000" dirty="0">
                <a:solidFill>
                  <a:srgbClr val="FFFFFF"/>
                </a:solidFill>
              </a:rPr>
              <a:t>To get the Student Exam details like Student Id, Name, Exam location and  Centre, Exam date and Timings, Room number and Sitting number through Student Id.</a:t>
            </a:r>
          </a:p>
          <a:p>
            <a:pPr indent="-228600" algn="l">
              <a:buFont typeface="Arial" panose="020B0604020202020204" pitchFamily="34" charset="0"/>
              <a:buChar char="•"/>
            </a:pPr>
            <a:endParaRPr lang="en-US" dirty="0">
              <a:solidFill>
                <a:srgbClr val="FFFFFF"/>
              </a:solidFill>
            </a:endParaRPr>
          </a:p>
        </p:txBody>
      </p:sp>
      <p:sp>
        <p:nvSpPr>
          <p:cNvPr id="6" name="Slide Number Placeholder 5">
            <a:extLst>
              <a:ext uri="{FF2B5EF4-FFF2-40B4-BE49-F238E27FC236}">
                <a16:creationId xmlns:a16="http://schemas.microsoft.com/office/drawing/2014/main" id="{2EEBFF73-493A-23B0-9751-8027164E5F2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92893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85000" lnSpcReduction="10000"/>
          </a:bodyPr>
          <a:lstStyle/>
          <a:p>
            <a:pPr algn="just">
              <a:lnSpc>
                <a:spcPct val="170000"/>
              </a:lnSpc>
            </a:pPr>
            <a:r>
              <a:rPr lang="en-IN" sz="2400" dirty="0">
                <a:latin typeface="Times New Roman" panose="02020603050405020304" pitchFamily="18" charset="0"/>
                <a:cs typeface="Times New Roman" panose="02020603050405020304" pitchFamily="18" charset="0"/>
              </a:rPr>
              <a:t>Now a days it is difficult to know about student exam centre, room number and student details at college notice board. Instead of that just we enter the Student id in this web application then the student will get all the details like Student Id, Name, Exam location and  centre, Exam date and Timings, Room number and Sitting number</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sz="1200" spc="400" dirty="0"/>
              <a:t>Online Exam scheduler </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IN" sz="6000" dirty="0">
                <a:latin typeface="Times New Roman" panose="02020603050405020304" pitchFamily="18" charset="0"/>
                <a:cs typeface="Times New Roman" panose="02020603050405020304" pitchFamily="18" charset="0"/>
              </a:rPr>
              <a:t>PROPOSED SYSTEM</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1"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a:solidFill>
                  <a:schemeClr val="bg1"/>
                </a:solidFill>
              </a:rPr>
              <a:pPr>
                <a:spcAft>
                  <a:spcPts val="600"/>
                </a:spcAft>
              </a:pPr>
              <a:t>6</a:t>
            </a:fld>
            <a:endParaRPr lang="en-US" b="1" cap="all" spc="100">
              <a:solidFill>
                <a:schemeClr val="bg1"/>
              </a:solidFill>
            </a:endParaRPr>
          </a:p>
        </p:txBody>
      </p:sp>
      <p:graphicFrame>
        <p:nvGraphicFramePr>
          <p:cNvPr id="11" name="Content Placeholder 2">
            <a:extLst>
              <a:ext uri="{FF2B5EF4-FFF2-40B4-BE49-F238E27FC236}">
                <a16:creationId xmlns:a16="http://schemas.microsoft.com/office/drawing/2014/main" id="{7EDD5540-A3F9-FC28-AD7E-E730734AD86D}"/>
              </a:ext>
            </a:extLst>
          </p:cNvPr>
          <p:cNvGraphicFramePr>
            <a:graphicFrameLocks noGrp="1"/>
          </p:cNvGraphicFramePr>
          <p:nvPr>
            <p:ph idx="1"/>
            <p:extLst>
              <p:ext uri="{D42A27DB-BD31-4B8C-83A1-F6EECF244321}">
                <p14:modId xmlns:p14="http://schemas.microsoft.com/office/powerpoint/2010/main" val="76851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693CDF9-65FA-E428-B691-CB960DF4FCFD}"/>
              </a:ext>
            </a:extLst>
          </p:cNvPr>
          <p:cNvPicPr>
            <a:picLocks noChangeAspect="1"/>
          </p:cNvPicPr>
          <p:nvPr/>
        </p:nvPicPr>
        <p:blipFill rotWithShape="1">
          <a:blip r:embed="rId2"/>
          <a:srcRect t="29687"/>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b="1" i="0" kern="1200" cap="all" baseline="0">
                <a:solidFill>
                  <a:schemeClr val="tx1"/>
                </a:solidFill>
                <a:latin typeface="+mj-lt"/>
                <a:ea typeface="+mj-ea"/>
                <a:cs typeface="+mj-cs"/>
              </a:rPr>
              <a:t>SYSTEM DESIGN</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tx1"/>
                </a:solidFill>
              </a:rPr>
              <a:pPr>
                <a:spcAft>
                  <a:spcPts val="600"/>
                </a:spcAft>
              </a:pPr>
              <a:t>7</a:t>
            </a:fld>
            <a:endParaRPr lang="en-US">
              <a:solidFill>
                <a:schemeClr val="tx1"/>
              </a:solidFill>
            </a:endParaRPr>
          </a:p>
        </p:txBody>
      </p:sp>
    </p:spTree>
    <p:extLst>
      <p:ext uri="{BB962C8B-B14F-4D97-AF65-F5344CB8AC3E}">
        <p14:creationId xmlns:p14="http://schemas.microsoft.com/office/powerpoint/2010/main" val="2778276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FE63EDE2-B768-B969-FFAF-262925787847}"/>
              </a:ext>
            </a:extLst>
          </p:cNvPr>
          <p:cNvPicPr>
            <a:picLocks noGrp="1" noChangeAspect="1"/>
          </p:cNvPicPr>
          <p:nvPr>
            <p:ph sz="half" idx="2"/>
          </p:nvPr>
        </p:nvPicPr>
        <p:blipFill>
          <a:blip r:embed="rId2"/>
          <a:stretch>
            <a:fillRect/>
          </a:stretch>
        </p:blipFill>
        <p:spPr>
          <a:xfrm>
            <a:off x="1772418" y="1174115"/>
            <a:ext cx="4323582" cy="5015548"/>
          </a:xfrm>
        </p:spPr>
      </p:pic>
      <p:pic>
        <p:nvPicPr>
          <p:cNvPr id="8" name="Content Placeholder 7">
            <a:extLst>
              <a:ext uri="{FF2B5EF4-FFF2-40B4-BE49-F238E27FC236}">
                <a16:creationId xmlns:a16="http://schemas.microsoft.com/office/drawing/2014/main" id="{6C3CFD55-ECD5-F90A-8BE7-C569A3D89FF3}"/>
              </a:ext>
            </a:extLst>
          </p:cNvPr>
          <p:cNvPicPr>
            <a:picLocks noGrp="1" noChangeAspect="1"/>
          </p:cNvPicPr>
          <p:nvPr>
            <p:ph sz="quarter" idx="4"/>
          </p:nvPr>
        </p:nvPicPr>
        <p:blipFill>
          <a:blip r:embed="rId3"/>
          <a:stretch>
            <a:fillRect/>
          </a:stretch>
        </p:blipFill>
        <p:spPr>
          <a:xfrm>
            <a:off x="6784849" y="1174115"/>
            <a:ext cx="4000343" cy="5015548"/>
          </a:xfrm>
          <a:prstGeom prst="rect">
            <a:avLst/>
          </a:prstGeom>
        </p:spPr>
      </p:pic>
    </p:spTree>
    <p:extLst>
      <p:ext uri="{BB962C8B-B14F-4D97-AF65-F5344CB8AC3E}">
        <p14:creationId xmlns:p14="http://schemas.microsoft.com/office/powerpoint/2010/main" val="2942636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97002F-A5EF-59C8-6CB9-CF3E9DD40325}"/>
              </a:ext>
            </a:extLst>
          </p:cNvPr>
          <p:cNvSpPr>
            <a:spLocks noGrp="1"/>
          </p:cNvSpPr>
          <p:nvPr>
            <p:ph type="ctrTitle"/>
          </p:nvPr>
        </p:nvSpPr>
        <p:spPr>
          <a:xfrm>
            <a:off x="6657715" y="467271"/>
            <a:ext cx="4195674" cy="2052522"/>
          </a:xfrm>
        </p:spPr>
        <p:txBody>
          <a:bodyPr vert="horz" lIns="91440" tIns="45720" rIns="91440" bIns="45720" rtlCol="0" anchor="b">
            <a:normAutofit/>
          </a:bodyPr>
          <a:lstStyle/>
          <a:p>
            <a:pPr algn="l"/>
            <a:r>
              <a:rPr lang="en-US" sz="4800" kern="1200">
                <a:solidFill>
                  <a:schemeClr val="tx1"/>
                </a:solidFill>
                <a:latin typeface="+mj-lt"/>
                <a:ea typeface="+mj-ea"/>
                <a:cs typeface="+mj-cs"/>
              </a:rPr>
              <a:t>Modules</a:t>
            </a:r>
          </a:p>
        </p:txBody>
      </p:sp>
      <p:sp>
        <p:nvSpPr>
          <p:cNvPr id="25"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Users">
            <a:extLst>
              <a:ext uri="{FF2B5EF4-FFF2-40B4-BE49-F238E27FC236}">
                <a16:creationId xmlns:a16="http://schemas.microsoft.com/office/drawing/2014/main" id="{862C8492-5311-47DF-AE05-3EAC7EF51D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Subtitle 2">
            <a:extLst>
              <a:ext uri="{FF2B5EF4-FFF2-40B4-BE49-F238E27FC236}">
                <a16:creationId xmlns:a16="http://schemas.microsoft.com/office/drawing/2014/main" id="{A58273E7-A4CA-43B6-3F90-3A222140050A}"/>
              </a:ext>
            </a:extLst>
          </p:cNvPr>
          <p:cNvSpPr>
            <a:spLocks noGrp="1"/>
          </p:cNvSpPr>
          <p:nvPr>
            <p:ph type="subTitle" idx="1"/>
          </p:nvPr>
        </p:nvSpPr>
        <p:spPr>
          <a:xfrm>
            <a:off x="6695359" y="2990818"/>
            <a:ext cx="4158031" cy="2913872"/>
          </a:xfrm>
        </p:spPr>
        <p:txBody>
          <a:bodyPr vert="horz" lIns="91440" tIns="45720" rIns="91440" bIns="45720" rtlCol="0" anchor="t">
            <a:normAutofit/>
          </a:bodyPr>
          <a:lstStyle/>
          <a:p>
            <a:pPr marL="342900" indent="-228600" algn="l">
              <a:buFont typeface="Arial" panose="020B0604020202020204" pitchFamily="34" charset="0"/>
              <a:buChar char="•"/>
            </a:pPr>
            <a:r>
              <a:rPr lang="en-US" sz="1800" b="1" dirty="0">
                <a:solidFill>
                  <a:schemeClr val="tx1"/>
                </a:solidFill>
              </a:rPr>
              <a:t>Student Signup and Login</a:t>
            </a:r>
          </a:p>
          <a:p>
            <a:pPr marL="342900" indent="-228600" algn="l">
              <a:buFont typeface="Arial" panose="020B0604020202020204" pitchFamily="34" charset="0"/>
              <a:buChar char="•"/>
            </a:pPr>
            <a:r>
              <a:rPr lang="en-US" sz="1800" b="1" dirty="0">
                <a:solidFill>
                  <a:schemeClr val="tx1"/>
                </a:solidFill>
              </a:rPr>
              <a:t>Admin Login and Maintenance</a:t>
            </a:r>
          </a:p>
          <a:p>
            <a:pPr marL="342900" indent="-228600" algn="l">
              <a:buFont typeface="Arial" panose="020B0604020202020204" pitchFamily="34" charset="0"/>
              <a:buChar char="•"/>
            </a:pPr>
            <a:r>
              <a:rPr lang="en-US" sz="1800" b="1" dirty="0">
                <a:solidFill>
                  <a:schemeClr val="tx1"/>
                </a:solidFill>
              </a:rPr>
              <a:t>Student details</a:t>
            </a:r>
          </a:p>
          <a:p>
            <a:pPr indent="-228600" algn="l">
              <a:buFont typeface="Arial" panose="020B0604020202020204" pitchFamily="34" charset="0"/>
              <a:buChar char="•"/>
            </a:pPr>
            <a:endParaRPr lang="en-US" sz="1800" dirty="0">
              <a:solidFill>
                <a:schemeClr val="tx1"/>
              </a:solidFill>
            </a:endParaRPr>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92243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{7033705D-396D-4A1C-ABDE-95F3868474A2}tf89338750_win32</Template>
  <TotalTime>192</TotalTime>
  <Words>352</Words>
  <Application>Microsoft Office PowerPoint</Application>
  <PresentationFormat>Widescreen</PresentationFormat>
  <Paragraphs>75</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Univers</vt:lpstr>
      <vt:lpstr>GradientUnivers</vt:lpstr>
      <vt:lpstr>Online Exam scheduler </vt:lpstr>
      <vt:lpstr>Agenda</vt:lpstr>
      <vt:lpstr>PROBLEM Statement</vt:lpstr>
      <vt:lpstr>Introduction</vt:lpstr>
      <vt:lpstr>PROPOSED SYSTEM</vt:lpstr>
      <vt:lpstr>PowerPoint Presentation</vt:lpstr>
      <vt:lpstr>SYSTEM DESIGN</vt:lpstr>
      <vt:lpstr>PowerPoint Presentation</vt:lpstr>
      <vt:lpstr>Modules</vt:lpstr>
      <vt:lpstr>Student Signup and Login </vt:lpstr>
      <vt:lpstr>Signup page.</vt:lpstr>
      <vt:lpstr>Admin Login and Maintenance</vt:lpstr>
      <vt:lpstr>PowerPoint Presentation</vt:lpstr>
      <vt:lpstr>Maintain Student Details </vt:lpstr>
      <vt:lpstr>Student details </vt:lpstr>
      <vt:lpstr>Student details</vt:lpstr>
      <vt:lpstr>Software and Hardware requirements</vt:lpstr>
      <vt:lpstr>OUTPUT SCREENS</vt:lpstr>
      <vt:lpstr>Models</vt:lpstr>
      <vt:lpstr>Students-details model</vt:lpstr>
      <vt:lpstr>API Testing with postman</vt:lpstr>
      <vt:lpstr>Eureka server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 scheduler </dc:title>
  <dc:creator>Ananthamurthygari Hemanth[Axis]</dc:creator>
  <cp:lastModifiedBy>Ananthamurthygari Hemanth[Axis]</cp:lastModifiedBy>
  <cp:revision>3</cp:revision>
  <dcterms:created xsi:type="dcterms:W3CDTF">2022-10-19T03:40:03Z</dcterms:created>
  <dcterms:modified xsi:type="dcterms:W3CDTF">2022-10-19T06:52:36Z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